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0"/>
  </p:notesMasterIdLst>
  <p:handoutMasterIdLst>
    <p:handoutMasterId r:id="rId21"/>
  </p:handoutMasterIdLst>
  <p:sldIdLst>
    <p:sldId id="256" r:id="rId3"/>
    <p:sldId id="271" r:id="rId4"/>
    <p:sldId id="257" r:id="rId5"/>
    <p:sldId id="269" r:id="rId6"/>
    <p:sldId id="274" r:id="rId7"/>
    <p:sldId id="270" r:id="rId8"/>
    <p:sldId id="275" r:id="rId9"/>
    <p:sldId id="272" r:id="rId10"/>
    <p:sldId id="276" r:id="rId11"/>
    <p:sldId id="260" r:id="rId12"/>
    <p:sldId id="281" r:id="rId13"/>
    <p:sldId id="261" r:id="rId14"/>
    <p:sldId id="282" r:id="rId15"/>
    <p:sldId id="284" r:id="rId16"/>
    <p:sldId id="279" r:id="rId17"/>
    <p:sldId id="259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C6F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249" autoAdjust="0"/>
  </p:normalViewPr>
  <p:slideViewPr>
    <p:cSldViewPr snapToGrid="0">
      <p:cViewPr varScale="1">
        <p:scale>
          <a:sx n="70" d="100"/>
          <a:sy n="70" d="100"/>
        </p:scale>
        <p:origin x="6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E1AC5C-4F99-4054-BF2C-0978C5864286}" type="doc">
      <dgm:prSet loTypeId="urn:microsoft.com/office/officeart/2005/8/layout/pyramid1" loCatId="pyramid" qsTypeId="urn:microsoft.com/office/officeart/2005/8/quickstyle/simple2" qsCatId="simple" csTypeId="urn:microsoft.com/office/officeart/2005/8/colors/colorful3" csCatId="colorful" phldr="1"/>
      <dgm:spPr/>
    </dgm:pt>
    <dgm:pt modelId="{2DC05440-7A5A-4A98-97DF-35B019F5A034}">
      <dgm:prSet phldrT="[Text]" custT="1"/>
      <dgm:spPr/>
      <dgm:t>
        <a:bodyPr/>
        <a:lstStyle/>
        <a:p>
          <a:r>
            <a:rPr lang="mn-MN" sz="2800" dirty="0" smtClean="0">
              <a:solidFill>
                <a:schemeClr val="bg1"/>
              </a:solidFill>
            </a:rPr>
            <a:t>Хөнгөн</a:t>
          </a:r>
          <a:endParaRPr lang="en-US" sz="6500" dirty="0">
            <a:solidFill>
              <a:schemeClr val="bg1"/>
            </a:solidFill>
          </a:endParaRPr>
        </a:p>
      </dgm:t>
    </dgm:pt>
    <dgm:pt modelId="{47F1885D-32EB-4480-B264-C192A576524A}" type="parTrans" cxnId="{4A049B2F-B0A3-449B-BB87-58F6372A25DD}">
      <dgm:prSet/>
      <dgm:spPr/>
      <dgm:t>
        <a:bodyPr/>
        <a:lstStyle/>
        <a:p>
          <a:endParaRPr lang="en-US"/>
        </a:p>
      </dgm:t>
    </dgm:pt>
    <dgm:pt modelId="{37C86A15-826C-444B-A96B-47E107F420E5}" type="sibTrans" cxnId="{4A049B2F-B0A3-449B-BB87-58F6372A25DD}">
      <dgm:prSet/>
      <dgm:spPr/>
      <dgm:t>
        <a:bodyPr/>
        <a:lstStyle/>
        <a:p>
          <a:endParaRPr lang="en-US"/>
        </a:p>
      </dgm:t>
    </dgm:pt>
    <dgm:pt modelId="{6346D247-E783-452D-86DE-C7728A8F5ABC}">
      <dgm:prSet phldrT="[Text]" custT="1"/>
      <dgm:spPr/>
      <dgm:t>
        <a:bodyPr/>
        <a:lstStyle/>
        <a:p>
          <a:r>
            <a:rPr lang="mn-MN" sz="4800" dirty="0" smtClean="0">
              <a:solidFill>
                <a:schemeClr val="bg1"/>
              </a:solidFill>
            </a:rPr>
            <a:t>Дунд</a:t>
          </a:r>
          <a:endParaRPr lang="en-US" sz="4800" dirty="0">
            <a:solidFill>
              <a:schemeClr val="bg1"/>
            </a:solidFill>
          </a:endParaRPr>
        </a:p>
      </dgm:t>
    </dgm:pt>
    <dgm:pt modelId="{91960314-97DA-4EE2-B420-039329D3F41D}" type="parTrans" cxnId="{53BF91E4-19CA-4BBA-ABDE-107ECE4D6D98}">
      <dgm:prSet/>
      <dgm:spPr/>
      <dgm:t>
        <a:bodyPr/>
        <a:lstStyle/>
        <a:p>
          <a:endParaRPr lang="en-US"/>
        </a:p>
      </dgm:t>
    </dgm:pt>
    <dgm:pt modelId="{DA18B375-65B4-455A-93E4-78BAB6F39ED7}" type="sibTrans" cxnId="{53BF91E4-19CA-4BBA-ABDE-107ECE4D6D98}">
      <dgm:prSet/>
      <dgm:spPr/>
      <dgm:t>
        <a:bodyPr/>
        <a:lstStyle/>
        <a:p>
          <a:endParaRPr lang="en-US"/>
        </a:p>
      </dgm:t>
    </dgm:pt>
    <dgm:pt modelId="{8F36F761-BD7E-41A5-A6FB-C57438A9B262}">
      <dgm:prSet phldrT="[Text]"/>
      <dgm:spPr/>
      <dgm:t>
        <a:bodyPr/>
        <a:lstStyle/>
        <a:p>
          <a:r>
            <a:rPr lang="mn-MN" dirty="0" smtClean="0">
              <a:solidFill>
                <a:schemeClr val="bg1"/>
              </a:solidFill>
            </a:rPr>
            <a:t>Хэцүү</a:t>
          </a:r>
          <a:r>
            <a:rPr lang="en-US" dirty="0" smtClean="0">
              <a:solidFill>
                <a:schemeClr val="bg1"/>
              </a:solidFill>
            </a:rPr>
            <a:t> or ?</a:t>
          </a:r>
          <a:endParaRPr lang="en-US" dirty="0">
            <a:solidFill>
              <a:schemeClr val="bg1"/>
            </a:solidFill>
          </a:endParaRPr>
        </a:p>
      </dgm:t>
    </dgm:pt>
    <dgm:pt modelId="{E38795A2-E85A-4414-8C35-4FF87A8409C0}" type="parTrans" cxnId="{DDCE4BF1-54AA-437D-A0AB-2B2E7F175140}">
      <dgm:prSet/>
      <dgm:spPr/>
      <dgm:t>
        <a:bodyPr/>
        <a:lstStyle/>
        <a:p>
          <a:endParaRPr lang="en-US"/>
        </a:p>
      </dgm:t>
    </dgm:pt>
    <dgm:pt modelId="{A719A160-DCD3-408A-82E4-EACEBE55C8FA}" type="sibTrans" cxnId="{DDCE4BF1-54AA-437D-A0AB-2B2E7F175140}">
      <dgm:prSet/>
      <dgm:spPr/>
      <dgm:t>
        <a:bodyPr/>
        <a:lstStyle/>
        <a:p>
          <a:endParaRPr lang="en-US"/>
        </a:p>
      </dgm:t>
    </dgm:pt>
    <dgm:pt modelId="{E2123F34-7E69-4004-A418-382C54E6323B}" type="pres">
      <dgm:prSet presAssocID="{D8E1AC5C-4F99-4054-BF2C-0978C5864286}" presName="Name0" presStyleCnt="0">
        <dgm:presLayoutVars>
          <dgm:dir/>
          <dgm:animLvl val="lvl"/>
          <dgm:resizeHandles val="exact"/>
        </dgm:presLayoutVars>
      </dgm:prSet>
      <dgm:spPr/>
    </dgm:pt>
    <dgm:pt modelId="{A880B6D2-1A2F-46B7-8BA8-B82213E93977}" type="pres">
      <dgm:prSet presAssocID="{2DC05440-7A5A-4A98-97DF-35B019F5A034}" presName="Name8" presStyleCnt="0"/>
      <dgm:spPr/>
    </dgm:pt>
    <dgm:pt modelId="{EC9496E1-4921-491B-9283-03F89B32FC1D}" type="pres">
      <dgm:prSet presAssocID="{2DC05440-7A5A-4A98-97DF-35B019F5A034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175A2-A869-4E95-97C3-CA6A0A16BA5A}" type="pres">
      <dgm:prSet presAssocID="{2DC05440-7A5A-4A98-97DF-35B019F5A03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77AC30-07F5-4494-B2CD-8D770CF756D3}" type="pres">
      <dgm:prSet presAssocID="{6346D247-E783-452D-86DE-C7728A8F5ABC}" presName="Name8" presStyleCnt="0"/>
      <dgm:spPr/>
    </dgm:pt>
    <dgm:pt modelId="{75CC8DAB-1EDB-4884-9CCE-BC85375847D6}" type="pres">
      <dgm:prSet presAssocID="{6346D247-E783-452D-86DE-C7728A8F5ABC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78812D-E389-4ACE-8A24-26086B8D6EB2}" type="pres">
      <dgm:prSet presAssocID="{6346D247-E783-452D-86DE-C7728A8F5AB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62FBE1-E87D-4160-87EC-DECE05045F5E}" type="pres">
      <dgm:prSet presAssocID="{8F36F761-BD7E-41A5-A6FB-C57438A9B262}" presName="Name8" presStyleCnt="0"/>
      <dgm:spPr/>
    </dgm:pt>
    <dgm:pt modelId="{61E2CF0D-8CFB-436B-B27F-E2ACFDDAC3E0}" type="pres">
      <dgm:prSet presAssocID="{8F36F761-BD7E-41A5-A6FB-C57438A9B262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2EBBFF-6629-4777-A13A-D97CD9F59C54}" type="pres">
      <dgm:prSet presAssocID="{8F36F761-BD7E-41A5-A6FB-C57438A9B26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57FCC2-CABD-415C-9735-5F6772135D4D}" type="presOf" srcId="{6346D247-E783-452D-86DE-C7728A8F5ABC}" destId="{8778812D-E389-4ACE-8A24-26086B8D6EB2}" srcOrd="1" destOrd="0" presId="urn:microsoft.com/office/officeart/2005/8/layout/pyramid1"/>
    <dgm:cxn modelId="{52CE7DBD-9902-41EE-A2A1-F901A57091F3}" type="presOf" srcId="{D8E1AC5C-4F99-4054-BF2C-0978C5864286}" destId="{E2123F34-7E69-4004-A418-382C54E6323B}" srcOrd="0" destOrd="0" presId="urn:microsoft.com/office/officeart/2005/8/layout/pyramid1"/>
    <dgm:cxn modelId="{2D7CC67E-702B-427F-A7D3-BB48523AF0E1}" type="presOf" srcId="{6346D247-E783-452D-86DE-C7728A8F5ABC}" destId="{75CC8DAB-1EDB-4884-9CCE-BC85375847D6}" srcOrd="0" destOrd="0" presId="urn:microsoft.com/office/officeart/2005/8/layout/pyramid1"/>
    <dgm:cxn modelId="{4A049B2F-B0A3-449B-BB87-58F6372A25DD}" srcId="{D8E1AC5C-4F99-4054-BF2C-0978C5864286}" destId="{2DC05440-7A5A-4A98-97DF-35B019F5A034}" srcOrd="0" destOrd="0" parTransId="{47F1885D-32EB-4480-B264-C192A576524A}" sibTransId="{37C86A15-826C-444B-A96B-47E107F420E5}"/>
    <dgm:cxn modelId="{DDCE4BF1-54AA-437D-A0AB-2B2E7F175140}" srcId="{D8E1AC5C-4F99-4054-BF2C-0978C5864286}" destId="{8F36F761-BD7E-41A5-A6FB-C57438A9B262}" srcOrd="2" destOrd="0" parTransId="{E38795A2-E85A-4414-8C35-4FF87A8409C0}" sibTransId="{A719A160-DCD3-408A-82E4-EACEBE55C8FA}"/>
    <dgm:cxn modelId="{2B2DABA3-8B8B-4434-A5A8-25EEB2AA9D4D}" type="presOf" srcId="{8F36F761-BD7E-41A5-A6FB-C57438A9B262}" destId="{61E2CF0D-8CFB-436B-B27F-E2ACFDDAC3E0}" srcOrd="0" destOrd="0" presId="urn:microsoft.com/office/officeart/2005/8/layout/pyramid1"/>
    <dgm:cxn modelId="{F7FFA262-3885-4BA6-B15A-F45F79738E3B}" type="presOf" srcId="{2DC05440-7A5A-4A98-97DF-35B019F5A034}" destId="{4DE175A2-A869-4E95-97C3-CA6A0A16BA5A}" srcOrd="1" destOrd="0" presId="urn:microsoft.com/office/officeart/2005/8/layout/pyramid1"/>
    <dgm:cxn modelId="{53BF91E4-19CA-4BBA-ABDE-107ECE4D6D98}" srcId="{D8E1AC5C-4F99-4054-BF2C-0978C5864286}" destId="{6346D247-E783-452D-86DE-C7728A8F5ABC}" srcOrd="1" destOrd="0" parTransId="{91960314-97DA-4EE2-B420-039329D3F41D}" sibTransId="{DA18B375-65B4-455A-93E4-78BAB6F39ED7}"/>
    <dgm:cxn modelId="{775252B3-C082-4940-A008-609106094101}" type="presOf" srcId="{8F36F761-BD7E-41A5-A6FB-C57438A9B262}" destId="{E72EBBFF-6629-4777-A13A-D97CD9F59C54}" srcOrd="1" destOrd="0" presId="urn:microsoft.com/office/officeart/2005/8/layout/pyramid1"/>
    <dgm:cxn modelId="{76F76BAF-14CF-4AE2-8ABC-AE04668165D4}" type="presOf" srcId="{2DC05440-7A5A-4A98-97DF-35B019F5A034}" destId="{EC9496E1-4921-491B-9283-03F89B32FC1D}" srcOrd="0" destOrd="0" presId="urn:microsoft.com/office/officeart/2005/8/layout/pyramid1"/>
    <dgm:cxn modelId="{03C3709A-40B9-4A8A-81BC-5A2F906281E3}" type="presParOf" srcId="{E2123F34-7E69-4004-A418-382C54E6323B}" destId="{A880B6D2-1A2F-46B7-8BA8-B82213E93977}" srcOrd="0" destOrd="0" presId="urn:microsoft.com/office/officeart/2005/8/layout/pyramid1"/>
    <dgm:cxn modelId="{196E6AF9-FAC8-45C6-9E90-083FB264E729}" type="presParOf" srcId="{A880B6D2-1A2F-46B7-8BA8-B82213E93977}" destId="{EC9496E1-4921-491B-9283-03F89B32FC1D}" srcOrd="0" destOrd="0" presId="urn:microsoft.com/office/officeart/2005/8/layout/pyramid1"/>
    <dgm:cxn modelId="{3D224B67-E85C-4ECB-9572-E513D752FC1B}" type="presParOf" srcId="{A880B6D2-1A2F-46B7-8BA8-B82213E93977}" destId="{4DE175A2-A869-4E95-97C3-CA6A0A16BA5A}" srcOrd="1" destOrd="0" presId="urn:microsoft.com/office/officeart/2005/8/layout/pyramid1"/>
    <dgm:cxn modelId="{16B1A41B-ABE4-4FD2-BD0E-6FC61F5D0F35}" type="presParOf" srcId="{E2123F34-7E69-4004-A418-382C54E6323B}" destId="{EF77AC30-07F5-4494-B2CD-8D770CF756D3}" srcOrd="1" destOrd="0" presId="urn:microsoft.com/office/officeart/2005/8/layout/pyramid1"/>
    <dgm:cxn modelId="{2749A6DA-14C0-4D88-8FAF-BF5DF58C0606}" type="presParOf" srcId="{EF77AC30-07F5-4494-B2CD-8D770CF756D3}" destId="{75CC8DAB-1EDB-4884-9CCE-BC85375847D6}" srcOrd="0" destOrd="0" presId="urn:microsoft.com/office/officeart/2005/8/layout/pyramid1"/>
    <dgm:cxn modelId="{8A0BD699-60E9-4A92-AED8-08778ECAFEA6}" type="presParOf" srcId="{EF77AC30-07F5-4494-B2CD-8D770CF756D3}" destId="{8778812D-E389-4ACE-8A24-26086B8D6EB2}" srcOrd="1" destOrd="0" presId="urn:microsoft.com/office/officeart/2005/8/layout/pyramid1"/>
    <dgm:cxn modelId="{2D3B157E-7D44-42E6-BA84-A61A392AEA2C}" type="presParOf" srcId="{E2123F34-7E69-4004-A418-382C54E6323B}" destId="{8762FBE1-E87D-4160-87EC-DECE05045F5E}" srcOrd="2" destOrd="0" presId="urn:microsoft.com/office/officeart/2005/8/layout/pyramid1"/>
    <dgm:cxn modelId="{CAEC0F61-2B6E-4C22-AFB6-480754A43046}" type="presParOf" srcId="{8762FBE1-E87D-4160-87EC-DECE05045F5E}" destId="{61E2CF0D-8CFB-436B-B27F-E2ACFDDAC3E0}" srcOrd="0" destOrd="0" presId="urn:microsoft.com/office/officeart/2005/8/layout/pyramid1"/>
    <dgm:cxn modelId="{9AC42290-21CF-446A-92E1-FCD5FB036420}" type="presParOf" srcId="{8762FBE1-E87D-4160-87EC-DECE05045F5E}" destId="{E72EBBFF-6629-4777-A13A-D97CD9F59C54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53C5FB-DE48-4488-9BD6-0879F59497BF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AFF45F6-A715-49C4-A97A-C44C8E441652}">
      <dgm:prSet phldrT="[Text]"/>
      <dgm:spPr/>
      <dgm:t>
        <a:bodyPr/>
        <a:lstStyle/>
        <a:p>
          <a:r>
            <a:rPr lang="mn-MN" dirty="0" smtClean="0"/>
            <a:t>Гэр бүл</a:t>
          </a:r>
          <a:endParaRPr lang="en-US" dirty="0"/>
        </a:p>
      </dgm:t>
    </dgm:pt>
    <dgm:pt modelId="{FFA80A2A-D807-4565-986B-D84008DF2506}" type="parTrans" cxnId="{F6BF2C4E-B611-4B06-AB30-19AA54EA89A7}">
      <dgm:prSet/>
      <dgm:spPr/>
      <dgm:t>
        <a:bodyPr/>
        <a:lstStyle/>
        <a:p>
          <a:endParaRPr lang="en-US"/>
        </a:p>
      </dgm:t>
    </dgm:pt>
    <dgm:pt modelId="{2C87F8D4-D550-464F-9445-4683A6BA74FF}" type="sibTrans" cxnId="{F6BF2C4E-B611-4B06-AB30-19AA54EA89A7}">
      <dgm:prSet/>
      <dgm:spPr/>
      <dgm:t>
        <a:bodyPr/>
        <a:lstStyle/>
        <a:p>
          <a:endParaRPr lang="en-US"/>
        </a:p>
      </dgm:t>
    </dgm:pt>
    <dgm:pt modelId="{D4027BD2-E1CF-4EFB-85B6-44A9BBA1DA30}">
      <dgm:prSet phldrT="[Text]"/>
      <dgm:spPr/>
      <dgm:t>
        <a:bodyPr/>
        <a:lstStyle/>
        <a:p>
          <a:r>
            <a:rPr lang="mn-MN" dirty="0" smtClean="0"/>
            <a:t>Найз нөхөд</a:t>
          </a:r>
          <a:endParaRPr lang="en-US" dirty="0"/>
        </a:p>
      </dgm:t>
    </dgm:pt>
    <dgm:pt modelId="{313684C2-BAD0-403B-BEA5-499F52759680}" type="parTrans" cxnId="{9422B0D7-C4E2-4D92-AB2B-2C67A9C99FB3}">
      <dgm:prSet/>
      <dgm:spPr/>
      <dgm:t>
        <a:bodyPr/>
        <a:lstStyle/>
        <a:p>
          <a:endParaRPr lang="en-US"/>
        </a:p>
      </dgm:t>
    </dgm:pt>
    <dgm:pt modelId="{39C9A7F1-3ABC-40E9-AF71-6DBC8B39B3A8}" type="sibTrans" cxnId="{9422B0D7-C4E2-4D92-AB2B-2C67A9C99FB3}">
      <dgm:prSet/>
      <dgm:spPr/>
      <dgm:t>
        <a:bodyPr/>
        <a:lstStyle/>
        <a:p>
          <a:endParaRPr lang="en-US"/>
        </a:p>
      </dgm:t>
    </dgm:pt>
    <dgm:pt modelId="{ABF8D39B-58FA-4716-AC7D-00249BEC7A0A}">
      <dgm:prSet phldrT="[Text]"/>
      <dgm:spPr/>
      <dgm:t>
        <a:bodyPr/>
        <a:lstStyle/>
        <a:p>
          <a:r>
            <a:rPr lang="mn-MN" dirty="0" smtClean="0"/>
            <a:t>Хамаатан садан</a:t>
          </a:r>
          <a:endParaRPr lang="en-US" dirty="0"/>
        </a:p>
      </dgm:t>
    </dgm:pt>
    <dgm:pt modelId="{E3A2937D-660B-4409-B414-C5622819877B}" type="parTrans" cxnId="{E5794DD9-10EE-453E-8769-3D65E38B0BA3}">
      <dgm:prSet/>
      <dgm:spPr/>
      <dgm:t>
        <a:bodyPr/>
        <a:lstStyle/>
        <a:p>
          <a:endParaRPr lang="en-US"/>
        </a:p>
      </dgm:t>
    </dgm:pt>
    <dgm:pt modelId="{60836BA8-EBEC-4F31-9F1E-D635C826C12A}" type="sibTrans" cxnId="{E5794DD9-10EE-453E-8769-3D65E38B0BA3}">
      <dgm:prSet/>
      <dgm:spPr/>
      <dgm:t>
        <a:bodyPr/>
        <a:lstStyle/>
        <a:p>
          <a:endParaRPr lang="en-US"/>
        </a:p>
      </dgm:t>
    </dgm:pt>
    <dgm:pt modelId="{A8CD2960-2EC4-458F-8667-CC885E45EC8B}" type="pres">
      <dgm:prSet presAssocID="{BE53C5FB-DE48-4488-9BD6-0879F59497B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16E47E1-7B4E-4BD4-BBC7-C72F32B77DA5}" type="pres">
      <dgm:prSet presAssocID="{BE53C5FB-DE48-4488-9BD6-0879F59497BF}" presName="Name1" presStyleCnt="0"/>
      <dgm:spPr/>
    </dgm:pt>
    <dgm:pt modelId="{640EB495-1A68-4ADA-9E9C-4D389C40A29F}" type="pres">
      <dgm:prSet presAssocID="{BE53C5FB-DE48-4488-9BD6-0879F59497BF}" presName="cycle" presStyleCnt="0"/>
      <dgm:spPr/>
    </dgm:pt>
    <dgm:pt modelId="{C9C9D333-AE72-4AED-AA12-1EE8C2C1301C}" type="pres">
      <dgm:prSet presAssocID="{BE53C5FB-DE48-4488-9BD6-0879F59497BF}" presName="srcNode" presStyleLbl="node1" presStyleIdx="0" presStyleCnt="3"/>
      <dgm:spPr/>
    </dgm:pt>
    <dgm:pt modelId="{10F5E036-59D8-4FD8-9A5E-AB2AA968E4DF}" type="pres">
      <dgm:prSet presAssocID="{BE53C5FB-DE48-4488-9BD6-0879F59497BF}" presName="conn" presStyleLbl="parChTrans1D2" presStyleIdx="0" presStyleCnt="1"/>
      <dgm:spPr/>
      <dgm:t>
        <a:bodyPr/>
        <a:lstStyle/>
        <a:p>
          <a:endParaRPr lang="en-US"/>
        </a:p>
      </dgm:t>
    </dgm:pt>
    <dgm:pt modelId="{B0AF379E-E331-4CD3-B64B-8F94F1596FCA}" type="pres">
      <dgm:prSet presAssocID="{BE53C5FB-DE48-4488-9BD6-0879F59497BF}" presName="extraNode" presStyleLbl="node1" presStyleIdx="0" presStyleCnt="3"/>
      <dgm:spPr/>
    </dgm:pt>
    <dgm:pt modelId="{F561B3DE-B8CC-476B-97EC-627907E9DCD2}" type="pres">
      <dgm:prSet presAssocID="{BE53C5FB-DE48-4488-9BD6-0879F59497BF}" presName="dstNode" presStyleLbl="node1" presStyleIdx="0" presStyleCnt="3"/>
      <dgm:spPr/>
    </dgm:pt>
    <dgm:pt modelId="{E7BA6132-4EAD-4DA1-8D8D-E9600F462C76}" type="pres">
      <dgm:prSet presAssocID="{CAFF45F6-A715-49C4-A97A-C44C8E441652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5EDD3F-D2E2-4A47-845B-AC7E2A680B05}" type="pres">
      <dgm:prSet presAssocID="{CAFF45F6-A715-49C4-A97A-C44C8E441652}" presName="accent_1" presStyleCnt="0"/>
      <dgm:spPr/>
    </dgm:pt>
    <dgm:pt modelId="{45672333-D9EC-4191-B9FA-09E06D3CAAA8}" type="pres">
      <dgm:prSet presAssocID="{CAFF45F6-A715-49C4-A97A-C44C8E441652}" presName="accentRepeatNode" presStyleLbl="solidFgAcc1" presStyleIdx="0" presStyleCnt="3"/>
      <dgm:spPr/>
    </dgm:pt>
    <dgm:pt modelId="{5DBF7EC6-1513-42B2-AA4F-1C4A4B31F226}" type="pres">
      <dgm:prSet presAssocID="{D4027BD2-E1CF-4EFB-85B6-44A9BBA1DA30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4CFB94-470F-4F46-B751-4776829C9538}" type="pres">
      <dgm:prSet presAssocID="{D4027BD2-E1CF-4EFB-85B6-44A9BBA1DA30}" presName="accent_2" presStyleCnt="0"/>
      <dgm:spPr/>
    </dgm:pt>
    <dgm:pt modelId="{0867B003-46F3-422F-A7F7-83C8E380EB02}" type="pres">
      <dgm:prSet presAssocID="{D4027BD2-E1CF-4EFB-85B6-44A9BBA1DA30}" presName="accentRepeatNode" presStyleLbl="solidFgAcc1" presStyleIdx="1" presStyleCnt="3"/>
      <dgm:spPr/>
    </dgm:pt>
    <dgm:pt modelId="{8EDA76A6-97B9-408E-93C2-7B20C6A3E514}" type="pres">
      <dgm:prSet presAssocID="{ABF8D39B-58FA-4716-AC7D-00249BEC7A0A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B84EBE-6756-450F-B506-6F0EF0FC2847}" type="pres">
      <dgm:prSet presAssocID="{ABF8D39B-58FA-4716-AC7D-00249BEC7A0A}" presName="accent_3" presStyleCnt="0"/>
      <dgm:spPr/>
    </dgm:pt>
    <dgm:pt modelId="{0ADFC9F0-3E7C-4113-9A9A-9B11FB2B756A}" type="pres">
      <dgm:prSet presAssocID="{ABF8D39B-58FA-4716-AC7D-00249BEC7A0A}" presName="accentRepeatNode" presStyleLbl="solidFgAcc1" presStyleIdx="2" presStyleCnt="3"/>
      <dgm:spPr/>
    </dgm:pt>
  </dgm:ptLst>
  <dgm:cxnLst>
    <dgm:cxn modelId="{E5794DD9-10EE-453E-8769-3D65E38B0BA3}" srcId="{BE53C5FB-DE48-4488-9BD6-0879F59497BF}" destId="{ABF8D39B-58FA-4716-AC7D-00249BEC7A0A}" srcOrd="2" destOrd="0" parTransId="{E3A2937D-660B-4409-B414-C5622819877B}" sibTransId="{60836BA8-EBEC-4F31-9F1E-D635C826C12A}"/>
    <dgm:cxn modelId="{5DF5F8EB-2580-4BAA-A163-E776D9FC7305}" type="presOf" srcId="{D4027BD2-E1CF-4EFB-85B6-44A9BBA1DA30}" destId="{5DBF7EC6-1513-42B2-AA4F-1C4A4B31F226}" srcOrd="0" destOrd="0" presId="urn:microsoft.com/office/officeart/2008/layout/VerticalCurvedList"/>
    <dgm:cxn modelId="{9422B0D7-C4E2-4D92-AB2B-2C67A9C99FB3}" srcId="{BE53C5FB-DE48-4488-9BD6-0879F59497BF}" destId="{D4027BD2-E1CF-4EFB-85B6-44A9BBA1DA30}" srcOrd="1" destOrd="0" parTransId="{313684C2-BAD0-403B-BEA5-499F52759680}" sibTransId="{39C9A7F1-3ABC-40E9-AF71-6DBC8B39B3A8}"/>
    <dgm:cxn modelId="{EA0840E3-3267-476A-9705-D560EFCE65C6}" type="presOf" srcId="{CAFF45F6-A715-49C4-A97A-C44C8E441652}" destId="{E7BA6132-4EAD-4DA1-8D8D-E9600F462C76}" srcOrd="0" destOrd="0" presId="urn:microsoft.com/office/officeart/2008/layout/VerticalCurvedList"/>
    <dgm:cxn modelId="{C3BB2055-B130-4827-976D-3A1960AE5BE6}" type="presOf" srcId="{BE53C5FB-DE48-4488-9BD6-0879F59497BF}" destId="{A8CD2960-2EC4-458F-8667-CC885E45EC8B}" srcOrd="0" destOrd="0" presId="urn:microsoft.com/office/officeart/2008/layout/VerticalCurvedList"/>
    <dgm:cxn modelId="{F6BF2C4E-B611-4B06-AB30-19AA54EA89A7}" srcId="{BE53C5FB-DE48-4488-9BD6-0879F59497BF}" destId="{CAFF45F6-A715-49C4-A97A-C44C8E441652}" srcOrd="0" destOrd="0" parTransId="{FFA80A2A-D807-4565-986B-D84008DF2506}" sibTransId="{2C87F8D4-D550-464F-9445-4683A6BA74FF}"/>
    <dgm:cxn modelId="{BBF3D322-2358-47EB-99F0-66340A048334}" type="presOf" srcId="{2C87F8D4-D550-464F-9445-4683A6BA74FF}" destId="{10F5E036-59D8-4FD8-9A5E-AB2AA968E4DF}" srcOrd="0" destOrd="0" presId="urn:microsoft.com/office/officeart/2008/layout/VerticalCurvedList"/>
    <dgm:cxn modelId="{30BA2997-9EC4-4615-9D35-B89438809975}" type="presOf" srcId="{ABF8D39B-58FA-4716-AC7D-00249BEC7A0A}" destId="{8EDA76A6-97B9-408E-93C2-7B20C6A3E514}" srcOrd="0" destOrd="0" presId="urn:microsoft.com/office/officeart/2008/layout/VerticalCurvedList"/>
    <dgm:cxn modelId="{A7B9146A-5690-4D01-96FC-2CF27233FD14}" type="presParOf" srcId="{A8CD2960-2EC4-458F-8667-CC885E45EC8B}" destId="{A16E47E1-7B4E-4BD4-BBC7-C72F32B77DA5}" srcOrd="0" destOrd="0" presId="urn:microsoft.com/office/officeart/2008/layout/VerticalCurvedList"/>
    <dgm:cxn modelId="{C418EEDC-6D63-4567-B2FC-653FA30A6AB0}" type="presParOf" srcId="{A16E47E1-7B4E-4BD4-BBC7-C72F32B77DA5}" destId="{640EB495-1A68-4ADA-9E9C-4D389C40A29F}" srcOrd="0" destOrd="0" presId="urn:microsoft.com/office/officeart/2008/layout/VerticalCurvedList"/>
    <dgm:cxn modelId="{A8C75704-C02C-49B8-B735-EA138CACD241}" type="presParOf" srcId="{640EB495-1A68-4ADA-9E9C-4D389C40A29F}" destId="{C9C9D333-AE72-4AED-AA12-1EE8C2C1301C}" srcOrd="0" destOrd="0" presId="urn:microsoft.com/office/officeart/2008/layout/VerticalCurvedList"/>
    <dgm:cxn modelId="{FF003762-E5D2-470E-AD7A-BAD1CF5C52C0}" type="presParOf" srcId="{640EB495-1A68-4ADA-9E9C-4D389C40A29F}" destId="{10F5E036-59D8-4FD8-9A5E-AB2AA968E4DF}" srcOrd="1" destOrd="0" presId="urn:microsoft.com/office/officeart/2008/layout/VerticalCurvedList"/>
    <dgm:cxn modelId="{778F2C93-FC08-49A3-AE0A-64852909651E}" type="presParOf" srcId="{640EB495-1A68-4ADA-9E9C-4D389C40A29F}" destId="{B0AF379E-E331-4CD3-B64B-8F94F1596FCA}" srcOrd="2" destOrd="0" presId="urn:microsoft.com/office/officeart/2008/layout/VerticalCurvedList"/>
    <dgm:cxn modelId="{9B94990C-77F5-4170-AEB2-978AF44032C7}" type="presParOf" srcId="{640EB495-1A68-4ADA-9E9C-4D389C40A29F}" destId="{F561B3DE-B8CC-476B-97EC-627907E9DCD2}" srcOrd="3" destOrd="0" presId="urn:microsoft.com/office/officeart/2008/layout/VerticalCurvedList"/>
    <dgm:cxn modelId="{CB267988-0BA1-4D29-B1A6-9124C2211E45}" type="presParOf" srcId="{A16E47E1-7B4E-4BD4-BBC7-C72F32B77DA5}" destId="{E7BA6132-4EAD-4DA1-8D8D-E9600F462C76}" srcOrd="1" destOrd="0" presId="urn:microsoft.com/office/officeart/2008/layout/VerticalCurvedList"/>
    <dgm:cxn modelId="{CE20D3EC-A4D0-4B8D-BB41-0A63CF35FF41}" type="presParOf" srcId="{A16E47E1-7B4E-4BD4-BBC7-C72F32B77DA5}" destId="{D15EDD3F-D2E2-4A47-845B-AC7E2A680B05}" srcOrd="2" destOrd="0" presId="urn:microsoft.com/office/officeart/2008/layout/VerticalCurvedList"/>
    <dgm:cxn modelId="{D39F26E6-F3D1-4194-B819-AE193DFC6350}" type="presParOf" srcId="{D15EDD3F-D2E2-4A47-845B-AC7E2A680B05}" destId="{45672333-D9EC-4191-B9FA-09E06D3CAAA8}" srcOrd="0" destOrd="0" presId="urn:microsoft.com/office/officeart/2008/layout/VerticalCurvedList"/>
    <dgm:cxn modelId="{B9E1EBE0-E640-410A-B8EC-202819858FA8}" type="presParOf" srcId="{A16E47E1-7B4E-4BD4-BBC7-C72F32B77DA5}" destId="{5DBF7EC6-1513-42B2-AA4F-1C4A4B31F226}" srcOrd="3" destOrd="0" presId="urn:microsoft.com/office/officeart/2008/layout/VerticalCurvedList"/>
    <dgm:cxn modelId="{AE4AAB91-4771-44E0-9FEA-9D376FC2777F}" type="presParOf" srcId="{A16E47E1-7B4E-4BD4-BBC7-C72F32B77DA5}" destId="{B34CFB94-470F-4F46-B751-4776829C9538}" srcOrd="4" destOrd="0" presId="urn:microsoft.com/office/officeart/2008/layout/VerticalCurvedList"/>
    <dgm:cxn modelId="{D2523D93-AE65-4EF8-A990-853A11CDF277}" type="presParOf" srcId="{B34CFB94-470F-4F46-B751-4776829C9538}" destId="{0867B003-46F3-422F-A7F7-83C8E380EB02}" srcOrd="0" destOrd="0" presId="urn:microsoft.com/office/officeart/2008/layout/VerticalCurvedList"/>
    <dgm:cxn modelId="{0344DFD5-3B1C-4F90-A5C3-779E1382F1B2}" type="presParOf" srcId="{A16E47E1-7B4E-4BD4-BBC7-C72F32B77DA5}" destId="{8EDA76A6-97B9-408E-93C2-7B20C6A3E514}" srcOrd="5" destOrd="0" presId="urn:microsoft.com/office/officeart/2008/layout/VerticalCurvedList"/>
    <dgm:cxn modelId="{B3DA0A61-7E03-4840-94BA-6DBA45B9DAD8}" type="presParOf" srcId="{A16E47E1-7B4E-4BD4-BBC7-C72F32B77DA5}" destId="{E6B84EBE-6756-450F-B506-6F0EF0FC2847}" srcOrd="6" destOrd="0" presId="urn:microsoft.com/office/officeart/2008/layout/VerticalCurvedList"/>
    <dgm:cxn modelId="{72FE9299-EDBD-4D28-90B8-50B448EF010B}" type="presParOf" srcId="{E6B84EBE-6756-450F-B506-6F0EF0FC2847}" destId="{0ADFC9F0-3E7C-4113-9A9A-9B11FB2B756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B970B9-C11F-426C-B384-9EC192B49046}" type="doc">
      <dgm:prSet loTypeId="urn:microsoft.com/office/officeart/2005/8/layout/equation2" loCatId="process" qsTypeId="urn:microsoft.com/office/officeart/2005/8/quickstyle/simple1" qsCatId="simple" csTypeId="urn:microsoft.com/office/officeart/2005/8/colors/colorful3" csCatId="colorful" phldr="1"/>
      <dgm:spPr/>
    </dgm:pt>
    <dgm:pt modelId="{3A5BD8D7-6C17-442C-9613-C8FB64B935F5}">
      <dgm:prSet phldrT="[Text]"/>
      <dgm:spPr/>
      <dgm:t>
        <a:bodyPr/>
        <a:lstStyle/>
        <a:p>
          <a:r>
            <a:rPr lang="en-US" dirty="0" smtClean="0"/>
            <a:t>Player2</a:t>
          </a:r>
          <a:endParaRPr lang="en-US" dirty="0"/>
        </a:p>
      </dgm:t>
    </dgm:pt>
    <dgm:pt modelId="{55B14A89-9D1A-4787-A98A-C06061CD5B94}" type="parTrans" cxnId="{57BF8F72-7818-4D65-833E-2EB3ABF3308C}">
      <dgm:prSet/>
      <dgm:spPr/>
      <dgm:t>
        <a:bodyPr/>
        <a:lstStyle/>
        <a:p>
          <a:endParaRPr lang="en-US"/>
        </a:p>
      </dgm:t>
    </dgm:pt>
    <dgm:pt modelId="{5CC7E8DB-DADF-4AAD-A8D2-E7BBD729180E}" type="sibTrans" cxnId="{57BF8F72-7818-4D65-833E-2EB3ABF3308C}">
      <dgm:prSet/>
      <dgm:spPr/>
      <dgm:t>
        <a:bodyPr/>
        <a:lstStyle/>
        <a:p>
          <a:endParaRPr lang="en-US"/>
        </a:p>
      </dgm:t>
    </dgm:pt>
    <dgm:pt modelId="{DFCDF0F0-6281-4B97-82BE-483FBA315031}">
      <dgm:prSet phldrT="[Text]"/>
      <dgm:spPr/>
      <dgm:t>
        <a:bodyPr/>
        <a:lstStyle/>
        <a:p>
          <a:r>
            <a:rPr lang="en-US" dirty="0" smtClean="0"/>
            <a:t>Player1</a:t>
          </a:r>
          <a:endParaRPr lang="en-US" dirty="0"/>
        </a:p>
      </dgm:t>
    </dgm:pt>
    <dgm:pt modelId="{1514E443-3986-4166-9CF1-D2B57D75C5A1}" type="parTrans" cxnId="{67162B99-78C3-4807-B6BA-A24F2AF74DF3}">
      <dgm:prSet/>
      <dgm:spPr/>
      <dgm:t>
        <a:bodyPr/>
        <a:lstStyle/>
        <a:p>
          <a:endParaRPr lang="en-US"/>
        </a:p>
      </dgm:t>
    </dgm:pt>
    <dgm:pt modelId="{681FA37F-12E6-4F50-BB94-DD2E907190F8}" type="sibTrans" cxnId="{67162B99-78C3-4807-B6BA-A24F2AF74DF3}">
      <dgm:prSet/>
      <dgm:spPr/>
      <dgm:t>
        <a:bodyPr/>
        <a:lstStyle/>
        <a:p>
          <a:endParaRPr lang="en-US"/>
        </a:p>
      </dgm:t>
    </dgm:pt>
    <dgm:pt modelId="{CD218636-2B20-4AF0-854A-31C701D45ED1}">
      <dgm:prSet phldrT="[Text]"/>
      <dgm:spPr/>
      <dgm:t>
        <a:bodyPr/>
        <a:lstStyle/>
        <a:p>
          <a:r>
            <a:rPr lang="mn-MN" dirty="0" smtClean="0"/>
            <a:t>Хамтдаа тоглох</a:t>
          </a:r>
          <a:endParaRPr lang="en-US" dirty="0"/>
        </a:p>
      </dgm:t>
    </dgm:pt>
    <dgm:pt modelId="{BFF98F3E-B29B-42D6-BDA7-73D299F14E27}" type="parTrans" cxnId="{4D84243C-E22A-4A46-99CD-0A1A2B4397FA}">
      <dgm:prSet/>
      <dgm:spPr/>
      <dgm:t>
        <a:bodyPr/>
        <a:lstStyle/>
        <a:p>
          <a:endParaRPr lang="en-US"/>
        </a:p>
      </dgm:t>
    </dgm:pt>
    <dgm:pt modelId="{5FAD2279-BDCE-48E8-AB3C-C3556836AC96}" type="sibTrans" cxnId="{4D84243C-E22A-4A46-99CD-0A1A2B4397FA}">
      <dgm:prSet/>
      <dgm:spPr/>
      <dgm:t>
        <a:bodyPr/>
        <a:lstStyle/>
        <a:p>
          <a:endParaRPr lang="en-US"/>
        </a:p>
      </dgm:t>
    </dgm:pt>
    <dgm:pt modelId="{8433190C-84BB-44C4-9523-757CC0AADE78}" type="pres">
      <dgm:prSet presAssocID="{05B970B9-C11F-426C-B384-9EC192B49046}" presName="Name0" presStyleCnt="0">
        <dgm:presLayoutVars>
          <dgm:dir/>
          <dgm:resizeHandles val="exact"/>
        </dgm:presLayoutVars>
      </dgm:prSet>
      <dgm:spPr/>
    </dgm:pt>
    <dgm:pt modelId="{231FE95A-3F38-4A69-B093-49D9B2563E32}" type="pres">
      <dgm:prSet presAssocID="{05B970B9-C11F-426C-B384-9EC192B49046}" presName="vNodes" presStyleCnt="0"/>
      <dgm:spPr/>
    </dgm:pt>
    <dgm:pt modelId="{00AA6CF8-8256-4284-A7C9-818E00691ABF}" type="pres">
      <dgm:prSet presAssocID="{3A5BD8D7-6C17-442C-9613-C8FB64B935F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E756AE-41DF-4AC3-8DF1-7E2E65EFEA8F}" type="pres">
      <dgm:prSet presAssocID="{5CC7E8DB-DADF-4AAD-A8D2-E7BBD729180E}" presName="spacerT" presStyleCnt="0"/>
      <dgm:spPr/>
    </dgm:pt>
    <dgm:pt modelId="{5A63E8F1-0738-48E3-AE88-389DB796B80C}" type="pres">
      <dgm:prSet presAssocID="{5CC7E8DB-DADF-4AAD-A8D2-E7BBD729180E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CEEB1D5-2B8C-4FF0-A92A-77E65A2C644F}" type="pres">
      <dgm:prSet presAssocID="{5CC7E8DB-DADF-4AAD-A8D2-E7BBD729180E}" presName="spacerB" presStyleCnt="0"/>
      <dgm:spPr/>
    </dgm:pt>
    <dgm:pt modelId="{3322FA77-054A-4FD6-9CF6-5BD8CD1F3D5B}" type="pres">
      <dgm:prSet presAssocID="{DFCDF0F0-6281-4B97-82BE-483FBA31503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334BF-9FB5-4413-94D1-B2790A53D64A}" type="pres">
      <dgm:prSet presAssocID="{05B970B9-C11F-426C-B384-9EC192B49046}" presName="sibTransLast" presStyleLbl="sibTrans2D1" presStyleIdx="1" presStyleCnt="2"/>
      <dgm:spPr/>
      <dgm:t>
        <a:bodyPr/>
        <a:lstStyle/>
        <a:p>
          <a:endParaRPr lang="en-US"/>
        </a:p>
      </dgm:t>
    </dgm:pt>
    <dgm:pt modelId="{661063A1-9CA7-4365-AA38-B675C3C332A4}" type="pres">
      <dgm:prSet presAssocID="{05B970B9-C11F-426C-B384-9EC192B49046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BE39C7A5-BB90-4C0D-BF25-8D33E82079ED}" type="pres">
      <dgm:prSet presAssocID="{05B970B9-C11F-426C-B384-9EC192B49046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0ED1A-D0F3-43F0-854D-7358632F01E1}" type="presOf" srcId="{5CC7E8DB-DADF-4AAD-A8D2-E7BBD729180E}" destId="{5A63E8F1-0738-48E3-AE88-389DB796B80C}" srcOrd="0" destOrd="0" presId="urn:microsoft.com/office/officeart/2005/8/layout/equation2"/>
    <dgm:cxn modelId="{D9A6E301-C628-424B-92FA-9F8746C11FEE}" type="presOf" srcId="{681FA37F-12E6-4F50-BB94-DD2E907190F8}" destId="{6F5334BF-9FB5-4413-94D1-B2790A53D64A}" srcOrd="0" destOrd="0" presId="urn:microsoft.com/office/officeart/2005/8/layout/equation2"/>
    <dgm:cxn modelId="{3F53FDD5-AB8F-4331-9E5E-D323FD2B2740}" type="presOf" srcId="{3A5BD8D7-6C17-442C-9613-C8FB64B935F5}" destId="{00AA6CF8-8256-4284-A7C9-818E00691ABF}" srcOrd="0" destOrd="0" presId="urn:microsoft.com/office/officeart/2005/8/layout/equation2"/>
    <dgm:cxn modelId="{92172308-EE3D-4D1B-B5EC-4568D5378705}" type="presOf" srcId="{681FA37F-12E6-4F50-BB94-DD2E907190F8}" destId="{661063A1-9CA7-4365-AA38-B675C3C332A4}" srcOrd="1" destOrd="0" presId="urn:microsoft.com/office/officeart/2005/8/layout/equation2"/>
    <dgm:cxn modelId="{4D84243C-E22A-4A46-99CD-0A1A2B4397FA}" srcId="{05B970B9-C11F-426C-B384-9EC192B49046}" destId="{CD218636-2B20-4AF0-854A-31C701D45ED1}" srcOrd="2" destOrd="0" parTransId="{BFF98F3E-B29B-42D6-BDA7-73D299F14E27}" sibTransId="{5FAD2279-BDCE-48E8-AB3C-C3556836AC96}"/>
    <dgm:cxn modelId="{E4B4639E-2D0B-4132-91F0-33D3065B43D4}" type="presOf" srcId="{05B970B9-C11F-426C-B384-9EC192B49046}" destId="{8433190C-84BB-44C4-9523-757CC0AADE78}" srcOrd="0" destOrd="0" presId="urn:microsoft.com/office/officeart/2005/8/layout/equation2"/>
    <dgm:cxn modelId="{A8D45B36-8131-4106-ADFC-594B13F1A77B}" type="presOf" srcId="{CD218636-2B20-4AF0-854A-31C701D45ED1}" destId="{BE39C7A5-BB90-4C0D-BF25-8D33E82079ED}" srcOrd="0" destOrd="0" presId="urn:microsoft.com/office/officeart/2005/8/layout/equation2"/>
    <dgm:cxn modelId="{67162B99-78C3-4807-B6BA-A24F2AF74DF3}" srcId="{05B970B9-C11F-426C-B384-9EC192B49046}" destId="{DFCDF0F0-6281-4B97-82BE-483FBA315031}" srcOrd="1" destOrd="0" parTransId="{1514E443-3986-4166-9CF1-D2B57D75C5A1}" sibTransId="{681FA37F-12E6-4F50-BB94-DD2E907190F8}"/>
    <dgm:cxn modelId="{CAB2A323-7D09-4625-A364-4E3366974B12}" type="presOf" srcId="{DFCDF0F0-6281-4B97-82BE-483FBA315031}" destId="{3322FA77-054A-4FD6-9CF6-5BD8CD1F3D5B}" srcOrd="0" destOrd="0" presId="urn:microsoft.com/office/officeart/2005/8/layout/equation2"/>
    <dgm:cxn modelId="{57BF8F72-7818-4D65-833E-2EB3ABF3308C}" srcId="{05B970B9-C11F-426C-B384-9EC192B49046}" destId="{3A5BD8D7-6C17-442C-9613-C8FB64B935F5}" srcOrd="0" destOrd="0" parTransId="{55B14A89-9D1A-4787-A98A-C06061CD5B94}" sibTransId="{5CC7E8DB-DADF-4AAD-A8D2-E7BBD729180E}"/>
    <dgm:cxn modelId="{5AF077AE-3F04-4618-B6DC-96AF6246A9BC}" type="presParOf" srcId="{8433190C-84BB-44C4-9523-757CC0AADE78}" destId="{231FE95A-3F38-4A69-B093-49D9B2563E32}" srcOrd="0" destOrd="0" presId="urn:microsoft.com/office/officeart/2005/8/layout/equation2"/>
    <dgm:cxn modelId="{35402C8A-465A-4507-A06B-2030EBC882AB}" type="presParOf" srcId="{231FE95A-3F38-4A69-B093-49D9B2563E32}" destId="{00AA6CF8-8256-4284-A7C9-818E00691ABF}" srcOrd="0" destOrd="0" presId="urn:microsoft.com/office/officeart/2005/8/layout/equation2"/>
    <dgm:cxn modelId="{7600C7DE-E72B-435E-B28A-2E07D4AFCA62}" type="presParOf" srcId="{231FE95A-3F38-4A69-B093-49D9B2563E32}" destId="{3CE756AE-41DF-4AC3-8DF1-7E2E65EFEA8F}" srcOrd="1" destOrd="0" presId="urn:microsoft.com/office/officeart/2005/8/layout/equation2"/>
    <dgm:cxn modelId="{E9AC3009-DD57-4CA5-BB0B-64A7E0E0EDB7}" type="presParOf" srcId="{231FE95A-3F38-4A69-B093-49D9B2563E32}" destId="{5A63E8F1-0738-48E3-AE88-389DB796B80C}" srcOrd="2" destOrd="0" presId="urn:microsoft.com/office/officeart/2005/8/layout/equation2"/>
    <dgm:cxn modelId="{F183C679-F94D-429B-9371-E7B2782FFCD0}" type="presParOf" srcId="{231FE95A-3F38-4A69-B093-49D9B2563E32}" destId="{ECEEB1D5-2B8C-4FF0-A92A-77E65A2C644F}" srcOrd="3" destOrd="0" presId="urn:microsoft.com/office/officeart/2005/8/layout/equation2"/>
    <dgm:cxn modelId="{94ACA98A-1AE6-4DE1-96F9-82A997C73AD6}" type="presParOf" srcId="{231FE95A-3F38-4A69-B093-49D9B2563E32}" destId="{3322FA77-054A-4FD6-9CF6-5BD8CD1F3D5B}" srcOrd="4" destOrd="0" presId="urn:microsoft.com/office/officeart/2005/8/layout/equation2"/>
    <dgm:cxn modelId="{7690023E-106A-4092-9DE1-C78E932F8597}" type="presParOf" srcId="{8433190C-84BB-44C4-9523-757CC0AADE78}" destId="{6F5334BF-9FB5-4413-94D1-B2790A53D64A}" srcOrd="1" destOrd="0" presId="urn:microsoft.com/office/officeart/2005/8/layout/equation2"/>
    <dgm:cxn modelId="{1354BBEE-B008-4E67-BCCC-57CFA97DB7B1}" type="presParOf" srcId="{6F5334BF-9FB5-4413-94D1-B2790A53D64A}" destId="{661063A1-9CA7-4365-AA38-B675C3C332A4}" srcOrd="0" destOrd="0" presId="urn:microsoft.com/office/officeart/2005/8/layout/equation2"/>
    <dgm:cxn modelId="{D99BA535-527F-46B5-859C-260192BB8A26}" type="presParOf" srcId="{8433190C-84BB-44C4-9523-757CC0AADE78}" destId="{BE39C7A5-BB90-4C0D-BF25-8D33E82079ED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887DB2-E38A-4C65-845A-0BEAA2E2DA27}" type="doc">
      <dgm:prSet loTypeId="urn:microsoft.com/office/officeart/2008/layout/AlternatingHexagons" loCatId="list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6C4D92B-019A-4EDF-8846-177C6A37B226}">
      <dgm:prSet phldrT="[Text]" custT="1"/>
      <dgm:spPr/>
      <dgm:t>
        <a:bodyPr/>
        <a:lstStyle/>
        <a:p>
          <a:r>
            <a:rPr lang="en-US" sz="1600" dirty="0" smtClean="0"/>
            <a:t>М</a:t>
          </a:r>
          <a:r>
            <a:rPr lang="mn-MN" sz="1600" dirty="0" smtClean="0"/>
            <a:t>онгол хэл</a:t>
          </a:r>
          <a:endParaRPr lang="en-US" sz="1600" dirty="0"/>
        </a:p>
      </dgm:t>
    </dgm:pt>
    <dgm:pt modelId="{F5F0CE6A-6437-434D-8AD3-1395FEC806D9}" type="parTrans" cxnId="{4D92F1E9-1936-43A0-8D49-88AF080736F1}">
      <dgm:prSet/>
      <dgm:spPr/>
      <dgm:t>
        <a:bodyPr/>
        <a:lstStyle/>
        <a:p>
          <a:endParaRPr lang="en-US"/>
        </a:p>
      </dgm:t>
    </dgm:pt>
    <dgm:pt modelId="{6A19F782-0BFA-4E9E-89C3-D6E3A69979A1}" type="sibTrans" cxnId="{4D92F1E9-1936-43A0-8D49-88AF080736F1}">
      <dgm:prSet/>
      <dgm:spPr/>
      <dgm:t>
        <a:bodyPr/>
        <a:lstStyle/>
        <a:p>
          <a:endParaRPr lang="en-US"/>
        </a:p>
      </dgm:t>
    </dgm:pt>
    <dgm:pt modelId="{259D95A4-261C-4DDB-82DD-87BCFEC6B11C}">
      <dgm:prSet phldrT="[Text]"/>
      <dgm:spPr/>
      <dgm:t>
        <a:bodyPr/>
        <a:lstStyle/>
        <a:p>
          <a:pPr algn="ctr"/>
          <a:r>
            <a:rPr lang="mn-MN" dirty="0" smtClean="0"/>
            <a:t>Хэрэглэхэд хялбар маш ойлгомжтой.</a:t>
          </a:r>
          <a:endParaRPr lang="en-US" dirty="0"/>
        </a:p>
      </dgm:t>
    </dgm:pt>
    <dgm:pt modelId="{AFD26300-8036-47E9-9551-36DAE407477C}" type="parTrans" cxnId="{3021C441-E4AF-47B7-B5D0-FB285BF0B0AC}">
      <dgm:prSet/>
      <dgm:spPr/>
      <dgm:t>
        <a:bodyPr/>
        <a:lstStyle/>
        <a:p>
          <a:endParaRPr lang="en-US"/>
        </a:p>
      </dgm:t>
    </dgm:pt>
    <dgm:pt modelId="{2449597C-DC58-4FD8-94B0-B3E28481E570}" type="sibTrans" cxnId="{3021C441-E4AF-47B7-B5D0-FB285BF0B0AC}">
      <dgm:prSet/>
      <dgm:spPr/>
      <dgm:t>
        <a:bodyPr/>
        <a:lstStyle/>
        <a:p>
          <a:endParaRPr lang="en-US"/>
        </a:p>
      </dgm:t>
    </dgm:pt>
    <dgm:pt modelId="{8A7BEB04-4E0A-4762-9F71-FFBC3DC0AF17}">
      <dgm:prSet phldrT="[Text]" custT="1"/>
      <dgm:spPr/>
      <dgm:t>
        <a:bodyPr/>
        <a:lstStyle/>
        <a:p>
          <a:pPr algn="ctr"/>
          <a:r>
            <a:rPr lang="mn-MN" sz="1800" dirty="0" smtClean="0"/>
            <a:t>Хүссэн дуугаа оруулж тоглох</a:t>
          </a:r>
          <a:endParaRPr lang="en-US" sz="1800" dirty="0"/>
        </a:p>
      </dgm:t>
    </dgm:pt>
    <dgm:pt modelId="{1452C54D-CFE8-4335-9947-FE739FF43140}" type="parTrans" cxnId="{C930D482-2BFA-4518-B80D-2064BE5A050B}">
      <dgm:prSet/>
      <dgm:spPr/>
      <dgm:t>
        <a:bodyPr/>
        <a:lstStyle/>
        <a:p>
          <a:endParaRPr lang="en-US"/>
        </a:p>
      </dgm:t>
    </dgm:pt>
    <dgm:pt modelId="{F77B96D7-34B5-473F-A5BA-13A1CE47F375}" type="sibTrans" cxnId="{C930D482-2BFA-4518-B80D-2064BE5A050B}">
      <dgm:prSet/>
      <dgm:spPr/>
      <dgm:t>
        <a:bodyPr/>
        <a:lstStyle/>
        <a:p>
          <a:endParaRPr lang="en-US" dirty="0"/>
        </a:p>
      </dgm:t>
    </dgm:pt>
    <dgm:pt modelId="{583FAC08-3941-45B3-A490-7FA3B66728EA}">
      <dgm:prSet phldrT="[Text]" custT="1"/>
      <dgm:spPr/>
      <dgm:t>
        <a:bodyPr/>
        <a:lstStyle/>
        <a:p>
          <a:pPr algn="ctr"/>
          <a:r>
            <a:rPr lang="mn-MN" sz="1800" dirty="0" smtClean="0"/>
            <a:t>Бүх насны хүмүүс тоглож болно.</a:t>
          </a:r>
          <a:endParaRPr lang="en-US" sz="1800" dirty="0"/>
        </a:p>
      </dgm:t>
    </dgm:pt>
    <dgm:pt modelId="{2CD3065C-8C77-4405-BCA2-CAF996B0B22C}" type="parTrans" cxnId="{F41B96C3-75BF-4EC2-841F-F25172EF98F0}">
      <dgm:prSet/>
      <dgm:spPr/>
      <dgm:t>
        <a:bodyPr/>
        <a:lstStyle/>
        <a:p>
          <a:endParaRPr lang="en-US"/>
        </a:p>
      </dgm:t>
    </dgm:pt>
    <dgm:pt modelId="{11776346-D6F4-4A8D-AD2E-6B444BB5B752}" type="sibTrans" cxnId="{F41B96C3-75BF-4EC2-841F-F25172EF98F0}">
      <dgm:prSet/>
      <dgm:spPr/>
      <dgm:t>
        <a:bodyPr/>
        <a:lstStyle/>
        <a:p>
          <a:endParaRPr lang="en-US"/>
        </a:p>
      </dgm:t>
    </dgm:pt>
    <dgm:pt modelId="{2FAC6B60-0E13-4AB6-B037-3EAE66F7FE30}">
      <dgm:prSet phldrT="[Text]" custT="1"/>
      <dgm:spPr/>
      <dgm:t>
        <a:bodyPr/>
        <a:lstStyle/>
        <a:p>
          <a:r>
            <a:rPr lang="mn-MN" sz="1400" dirty="0" smtClean="0"/>
            <a:t>Андройд</a:t>
          </a:r>
          <a:endParaRPr lang="en-US" sz="1400" dirty="0" smtClean="0"/>
        </a:p>
        <a:p>
          <a:r>
            <a:rPr lang="en-US" sz="1400" dirty="0" smtClean="0"/>
            <a:t>+</a:t>
          </a:r>
          <a:endParaRPr lang="mn-MN" sz="1400" dirty="0" smtClean="0"/>
        </a:p>
        <a:p>
          <a:r>
            <a:rPr lang="en-US" sz="1400" dirty="0" smtClean="0"/>
            <a:t>iOS</a:t>
          </a:r>
          <a:endParaRPr lang="mn-MN" sz="1400" dirty="0" smtClean="0"/>
        </a:p>
      </dgm:t>
    </dgm:pt>
    <dgm:pt modelId="{9FB3D43E-6893-42C3-B2DC-AF39B8AD6F80}" type="parTrans" cxnId="{D3A601E8-C520-43F3-9DBD-1C0718B0A1EC}">
      <dgm:prSet/>
      <dgm:spPr/>
      <dgm:t>
        <a:bodyPr/>
        <a:lstStyle/>
        <a:p>
          <a:endParaRPr lang="en-US"/>
        </a:p>
      </dgm:t>
    </dgm:pt>
    <dgm:pt modelId="{721B00E7-7441-4FA4-953A-6FF6928D2EB2}" type="sibTrans" cxnId="{D3A601E8-C520-43F3-9DBD-1C0718B0A1EC}">
      <dgm:prSet/>
      <dgm:spPr/>
      <dgm:t>
        <a:bodyPr/>
        <a:lstStyle/>
        <a:p>
          <a:endParaRPr lang="en-US"/>
        </a:p>
      </dgm:t>
    </dgm:pt>
    <dgm:pt modelId="{ADE20103-BFBB-4391-BC59-1C7DF89366F0}">
      <dgm:prSet phldrT="[Text]" custT="1"/>
      <dgm:spPr/>
      <dgm:t>
        <a:bodyPr/>
        <a:lstStyle/>
        <a:p>
          <a:pPr algn="ctr"/>
          <a:r>
            <a:rPr lang="mn-MN" sz="1800" dirty="0" smtClean="0"/>
            <a:t>Өөрийн </a:t>
          </a:r>
          <a:r>
            <a:rPr lang="en-US" sz="1800" dirty="0" err="1" smtClean="0"/>
            <a:t>highscore</a:t>
          </a:r>
          <a:r>
            <a:rPr lang="en-US" sz="1800" dirty="0" smtClean="0"/>
            <a:t> – </a:t>
          </a:r>
          <a:r>
            <a:rPr lang="mn-MN" sz="1800" dirty="0" smtClean="0"/>
            <a:t>оо хадгалах боломжтой</a:t>
          </a:r>
          <a:endParaRPr lang="en-US" sz="1800" dirty="0"/>
        </a:p>
      </dgm:t>
    </dgm:pt>
    <dgm:pt modelId="{08245395-B564-4F77-89BD-B2B85C1791FE}" type="parTrans" cxnId="{26E42CDD-4608-46EB-BEE6-1BB8AD865BA8}">
      <dgm:prSet/>
      <dgm:spPr/>
      <dgm:t>
        <a:bodyPr/>
        <a:lstStyle/>
        <a:p>
          <a:endParaRPr lang="en-US"/>
        </a:p>
      </dgm:t>
    </dgm:pt>
    <dgm:pt modelId="{C6A38803-31DB-4437-90A5-FBC4F42CF307}" type="sibTrans" cxnId="{26E42CDD-4608-46EB-BEE6-1BB8AD865BA8}">
      <dgm:prSet/>
      <dgm:spPr/>
      <dgm:t>
        <a:bodyPr/>
        <a:lstStyle/>
        <a:p>
          <a:endParaRPr lang="en-US"/>
        </a:p>
      </dgm:t>
    </dgm:pt>
    <dgm:pt modelId="{A45C1B9A-6EED-4F3D-BBBD-659373E2C134}" type="pres">
      <dgm:prSet presAssocID="{E5887DB2-E38A-4C65-845A-0BEAA2E2DA27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816C1B8-541A-46D3-AF6D-F8B5B595A55D}" type="pres">
      <dgm:prSet presAssocID="{F6C4D92B-019A-4EDF-8846-177C6A37B226}" presName="composite" presStyleCnt="0"/>
      <dgm:spPr/>
    </dgm:pt>
    <dgm:pt modelId="{9FBA71EE-0807-46FF-858E-5DD5020CEC90}" type="pres">
      <dgm:prSet presAssocID="{F6C4D92B-019A-4EDF-8846-177C6A37B226}" presName="Parent1" presStyleLbl="node1" presStyleIdx="0" presStyleCnt="6" custLinFactNeighborX="0" custLinFactNeighborY="-21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5BB015-6BC4-4745-912B-B3805CA479D5}" type="pres">
      <dgm:prSet presAssocID="{F6C4D92B-019A-4EDF-8846-177C6A37B226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1B4881-A15E-4005-B051-A17A1AF12EB8}" type="pres">
      <dgm:prSet presAssocID="{F6C4D92B-019A-4EDF-8846-177C6A37B226}" presName="BalanceSpacing" presStyleCnt="0"/>
      <dgm:spPr/>
    </dgm:pt>
    <dgm:pt modelId="{1B75C9A7-744A-4C20-9E70-8FE56E858476}" type="pres">
      <dgm:prSet presAssocID="{F6C4D92B-019A-4EDF-8846-177C6A37B226}" presName="BalanceSpacing1" presStyleCnt="0"/>
      <dgm:spPr/>
    </dgm:pt>
    <dgm:pt modelId="{41363545-F6E2-4793-ADC8-94FD768B11D2}" type="pres">
      <dgm:prSet presAssocID="{6A19F782-0BFA-4E9E-89C3-D6E3A69979A1}" presName="Accent1Text" presStyleLbl="node1" presStyleIdx="1" presStyleCnt="6"/>
      <dgm:spPr/>
      <dgm:t>
        <a:bodyPr/>
        <a:lstStyle/>
        <a:p>
          <a:endParaRPr lang="en-US"/>
        </a:p>
      </dgm:t>
    </dgm:pt>
    <dgm:pt modelId="{B31F1A32-E780-4523-B3A4-66146B512B9C}" type="pres">
      <dgm:prSet presAssocID="{6A19F782-0BFA-4E9E-89C3-D6E3A69979A1}" presName="spaceBetweenRectangles" presStyleCnt="0"/>
      <dgm:spPr/>
    </dgm:pt>
    <dgm:pt modelId="{ECC4F1F3-CB0D-4593-9C62-AE4D5C1847BE}" type="pres">
      <dgm:prSet presAssocID="{8A7BEB04-4E0A-4762-9F71-FFBC3DC0AF17}" presName="composite" presStyleCnt="0"/>
      <dgm:spPr/>
    </dgm:pt>
    <dgm:pt modelId="{20589E39-823A-46E6-A0FC-62F5A1022C29}" type="pres">
      <dgm:prSet presAssocID="{8A7BEB04-4E0A-4762-9F71-FFBC3DC0AF17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E26F76-3EA9-4020-829D-57E643D5288A}" type="pres">
      <dgm:prSet presAssocID="{8A7BEB04-4E0A-4762-9F71-FFBC3DC0AF17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DF767A-738B-4D31-B377-E7EBC8C5B2C5}" type="pres">
      <dgm:prSet presAssocID="{8A7BEB04-4E0A-4762-9F71-FFBC3DC0AF17}" presName="BalanceSpacing" presStyleCnt="0"/>
      <dgm:spPr/>
    </dgm:pt>
    <dgm:pt modelId="{16D2CD1F-8B2D-45A5-A6BA-5AF5EA6975FC}" type="pres">
      <dgm:prSet presAssocID="{8A7BEB04-4E0A-4762-9F71-FFBC3DC0AF17}" presName="BalanceSpacing1" presStyleCnt="0"/>
      <dgm:spPr/>
    </dgm:pt>
    <dgm:pt modelId="{5B19094E-7FFD-402C-B18E-D51267D59E6F}" type="pres">
      <dgm:prSet presAssocID="{F77B96D7-34B5-473F-A5BA-13A1CE47F375}" presName="Accent1Text" presStyleLbl="node1" presStyleIdx="3" presStyleCnt="6"/>
      <dgm:spPr/>
      <dgm:t>
        <a:bodyPr/>
        <a:lstStyle/>
        <a:p>
          <a:endParaRPr lang="en-US"/>
        </a:p>
      </dgm:t>
    </dgm:pt>
    <dgm:pt modelId="{4C334286-AA19-4006-B7C3-1175B70F8111}" type="pres">
      <dgm:prSet presAssocID="{F77B96D7-34B5-473F-A5BA-13A1CE47F375}" presName="spaceBetweenRectangles" presStyleCnt="0"/>
      <dgm:spPr/>
    </dgm:pt>
    <dgm:pt modelId="{1A0A2790-D224-4C11-BD88-291322EF498B}" type="pres">
      <dgm:prSet presAssocID="{2FAC6B60-0E13-4AB6-B037-3EAE66F7FE30}" presName="composite" presStyleCnt="0"/>
      <dgm:spPr/>
    </dgm:pt>
    <dgm:pt modelId="{0A0A5B6F-FB2D-4F21-AD6B-F3AA3707C44A}" type="pres">
      <dgm:prSet presAssocID="{2FAC6B60-0E13-4AB6-B037-3EAE66F7FE30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124B42-44A5-432D-BDEA-32B9402BF8FB}" type="pres">
      <dgm:prSet presAssocID="{2FAC6B60-0E13-4AB6-B037-3EAE66F7FE30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31D9D-744C-48B3-A659-57D8A587F413}" type="pres">
      <dgm:prSet presAssocID="{2FAC6B60-0E13-4AB6-B037-3EAE66F7FE30}" presName="BalanceSpacing" presStyleCnt="0"/>
      <dgm:spPr/>
    </dgm:pt>
    <dgm:pt modelId="{504079A9-5F1D-48C2-AC75-2F79DEDB797F}" type="pres">
      <dgm:prSet presAssocID="{2FAC6B60-0E13-4AB6-B037-3EAE66F7FE30}" presName="BalanceSpacing1" presStyleCnt="0"/>
      <dgm:spPr/>
    </dgm:pt>
    <dgm:pt modelId="{18E3892E-E4E7-427D-9B5F-CEFE84D27D19}" type="pres">
      <dgm:prSet presAssocID="{721B00E7-7441-4FA4-953A-6FF6928D2EB2}" presName="Accent1Text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1AEB100B-ABED-4450-91DA-6DA4034C470E}" type="presOf" srcId="{F77B96D7-34B5-473F-A5BA-13A1CE47F375}" destId="{5B19094E-7FFD-402C-B18E-D51267D59E6F}" srcOrd="0" destOrd="0" presId="urn:microsoft.com/office/officeart/2008/layout/AlternatingHexagons"/>
    <dgm:cxn modelId="{F41B96C3-75BF-4EC2-841F-F25172EF98F0}" srcId="{8A7BEB04-4E0A-4762-9F71-FFBC3DC0AF17}" destId="{583FAC08-3941-45B3-A490-7FA3B66728EA}" srcOrd="0" destOrd="0" parTransId="{2CD3065C-8C77-4405-BCA2-CAF996B0B22C}" sibTransId="{11776346-D6F4-4A8D-AD2E-6B444BB5B752}"/>
    <dgm:cxn modelId="{0D16A6D4-1BF5-4143-9F19-3EA99FFD82E8}" type="presOf" srcId="{2FAC6B60-0E13-4AB6-B037-3EAE66F7FE30}" destId="{0A0A5B6F-FB2D-4F21-AD6B-F3AA3707C44A}" srcOrd="0" destOrd="0" presId="urn:microsoft.com/office/officeart/2008/layout/AlternatingHexagons"/>
    <dgm:cxn modelId="{06C646AE-A6B8-44F6-9F51-FFABAB6E39D6}" type="presOf" srcId="{8A7BEB04-4E0A-4762-9F71-FFBC3DC0AF17}" destId="{20589E39-823A-46E6-A0FC-62F5A1022C29}" srcOrd="0" destOrd="0" presId="urn:microsoft.com/office/officeart/2008/layout/AlternatingHexagons"/>
    <dgm:cxn modelId="{5BA6649C-95C2-408C-855D-1598504ABCAB}" type="presOf" srcId="{F6C4D92B-019A-4EDF-8846-177C6A37B226}" destId="{9FBA71EE-0807-46FF-858E-5DD5020CEC90}" srcOrd="0" destOrd="0" presId="urn:microsoft.com/office/officeart/2008/layout/AlternatingHexagons"/>
    <dgm:cxn modelId="{2E3D96DD-5AC5-449C-BC94-B330AA0DDE23}" type="presOf" srcId="{583FAC08-3941-45B3-A490-7FA3B66728EA}" destId="{51E26F76-3EA9-4020-829D-57E643D5288A}" srcOrd="0" destOrd="0" presId="urn:microsoft.com/office/officeart/2008/layout/AlternatingHexagons"/>
    <dgm:cxn modelId="{3021C441-E4AF-47B7-B5D0-FB285BF0B0AC}" srcId="{F6C4D92B-019A-4EDF-8846-177C6A37B226}" destId="{259D95A4-261C-4DDB-82DD-87BCFEC6B11C}" srcOrd="0" destOrd="0" parTransId="{AFD26300-8036-47E9-9551-36DAE407477C}" sibTransId="{2449597C-DC58-4FD8-94B0-B3E28481E570}"/>
    <dgm:cxn modelId="{D3A601E8-C520-43F3-9DBD-1C0718B0A1EC}" srcId="{E5887DB2-E38A-4C65-845A-0BEAA2E2DA27}" destId="{2FAC6B60-0E13-4AB6-B037-3EAE66F7FE30}" srcOrd="2" destOrd="0" parTransId="{9FB3D43E-6893-42C3-B2DC-AF39B8AD6F80}" sibTransId="{721B00E7-7441-4FA4-953A-6FF6928D2EB2}"/>
    <dgm:cxn modelId="{7A0E18AF-9787-4E1F-A1CF-39D1D8F1B5D5}" type="presOf" srcId="{ADE20103-BFBB-4391-BC59-1C7DF89366F0}" destId="{C6124B42-44A5-432D-BDEA-32B9402BF8FB}" srcOrd="0" destOrd="0" presId="urn:microsoft.com/office/officeart/2008/layout/AlternatingHexagons"/>
    <dgm:cxn modelId="{4D92F1E9-1936-43A0-8D49-88AF080736F1}" srcId="{E5887DB2-E38A-4C65-845A-0BEAA2E2DA27}" destId="{F6C4D92B-019A-4EDF-8846-177C6A37B226}" srcOrd="0" destOrd="0" parTransId="{F5F0CE6A-6437-434D-8AD3-1395FEC806D9}" sibTransId="{6A19F782-0BFA-4E9E-89C3-D6E3A69979A1}"/>
    <dgm:cxn modelId="{71FC4B47-6A40-46AB-8FB3-4665A1550C49}" type="presOf" srcId="{259D95A4-261C-4DDB-82DD-87BCFEC6B11C}" destId="{A15BB015-6BC4-4745-912B-B3805CA479D5}" srcOrd="0" destOrd="0" presId="urn:microsoft.com/office/officeart/2008/layout/AlternatingHexagons"/>
    <dgm:cxn modelId="{26E42CDD-4608-46EB-BEE6-1BB8AD865BA8}" srcId="{2FAC6B60-0E13-4AB6-B037-3EAE66F7FE30}" destId="{ADE20103-BFBB-4391-BC59-1C7DF89366F0}" srcOrd="0" destOrd="0" parTransId="{08245395-B564-4F77-89BD-B2B85C1791FE}" sibTransId="{C6A38803-31DB-4437-90A5-FBC4F42CF307}"/>
    <dgm:cxn modelId="{C930D482-2BFA-4518-B80D-2064BE5A050B}" srcId="{E5887DB2-E38A-4C65-845A-0BEAA2E2DA27}" destId="{8A7BEB04-4E0A-4762-9F71-FFBC3DC0AF17}" srcOrd="1" destOrd="0" parTransId="{1452C54D-CFE8-4335-9947-FE739FF43140}" sibTransId="{F77B96D7-34B5-473F-A5BA-13A1CE47F375}"/>
    <dgm:cxn modelId="{9E42769B-4CB5-4C4A-ABCA-1989A96D1639}" type="presOf" srcId="{6A19F782-0BFA-4E9E-89C3-D6E3A69979A1}" destId="{41363545-F6E2-4793-ADC8-94FD768B11D2}" srcOrd="0" destOrd="0" presId="urn:microsoft.com/office/officeart/2008/layout/AlternatingHexagons"/>
    <dgm:cxn modelId="{98740528-F85A-4BBF-9F76-66C241B4AE46}" type="presOf" srcId="{721B00E7-7441-4FA4-953A-6FF6928D2EB2}" destId="{18E3892E-E4E7-427D-9B5F-CEFE84D27D19}" srcOrd="0" destOrd="0" presId="urn:microsoft.com/office/officeart/2008/layout/AlternatingHexagons"/>
    <dgm:cxn modelId="{05E45D3B-B491-4CF3-8B12-2F7619AC555F}" type="presOf" srcId="{E5887DB2-E38A-4C65-845A-0BEAA2E2DA27}" destId="{A45C1B9A-6EED-4F3D-BBBD-659373E2C134}" srcOrd="0" destOrd="0" presId="urn:microsoft.com/office/officeart/2008/layout/AlternatingHexagons"/>
    <dgm:cxn modelId="{E0C66B24-9E57-41EF-A76D-0F1214969747}" type="presParOf" srcId="{A45C1B9A-6EED-4F3D-BBBD-659373E2C134}" destId="{B816C1B8-541A-46D3-AF6D-F8B5B595A55D}" srcOrd="0" destOrd="0" presId="urn:microsoft.com/office/officeart/2008/layout/AlternatingHexagons"/>
    <dgm:cxn modelId="{BC045A73-D55B-4C6B-BD13-4A3762E2D60B}" type="presParOf" srcId="{B816C1B8-541A-46D3-AF6D-F8B5B595A55D}" destId="{9FBA71EE-0807-46FF-858E-5DD5020CEC90}" srcOrd="0" destOrd="0" presId="urn:microsoft.com/office/officeart/2008/layout/AlternatingHexagons"/>
    <dgm:cxn modelId="{1B8BDC5D-61B0-44C4-847C-0E4AEA7AA0E7}" type="presParOf" srcId="{B816C1B8-541A-46D3-AF6D-F8B5B595A55D}" destId="{A15BB015-6BC4-4745-912B-B3805CA479D5}" srcOrd="1" destOrd="0" presId="urn:microsoft.com/office/officeart/2008/layout/AlternatingHexagons"/>
    <dgm:cxn modelId="{DED0E60C-111E-4CA8-A305-1E993E9D6151}" type="presParOf" srcId="{B816C1B8-541A-46D3-AF6D-F8B5B595A55D}" destId="{AC1B4881-A15E-4005-B051-A17A1AF12EB8}" srcOrd="2" destOrd="0" presId="urn:microsoft.com/office/officeart/2008/layout/AlternatingHexagons"/>
    <dgm:cxn modelId="{54672B45-93FD-471D-80D0-CC992380C62E}" type="presParOf" srcId="{B816C1B8-541A-46D3-AF6D-F8B5B595A55D}" destId="{1B75C9A7-744A-4C20-9E70-8FE56E858476}" srcOrd="3" destOrd="0" presId="urn:microsoft.com/office/officeart/2008/layout/AlternatingHexagons"/>
    <dgm:cxn modelId="{7CC8C337-CE8B-4A83-BE2B-43764FD9281C}" type="presParOf" srcId="{B816C1B8-541A-46D3-AF6D-F8B5B595A55D}" destId="{41363545-F6E2-4793-ADC8-94FD768B11D2}" srcOrd="4" destOrd="0" presId="urn:microsoft.com/office/officeart/2008/layout/AlternatingHexagons"/>
    <dgm:cxn modelId="{85AB69EB-E5E7-4243-8E63-59CCEEDE3E40}" type="presParOf" srcId="{A45C1B9A-6EED-4F3D-BBBD-659373E2C134}" destId="{B31F1A32-E780-4523-B3A4-66146B512B9C}" srcOrd="1" destOrd="0" presId="urn:microsoft.com/office/officeart/2008/layout/AlternatingHexagons"/>
    <dgm:cxn modelId="{E27D4163-D508-4575-943D-D655B6A5CF8E}" type="presParOf" srcId="{A45C1B9A-6EED-4F3D-BBBD-659373E2C134}" destId="{ECC4F1F3-CB0D-4593-9C62-AE4D5C1847BE}" srcOrd="2" destOrd="0" presId="urn:microsoft.com/office/officeart/2008/layout/AlternatingHexagons"/>
    <dgm:cxn modelId="{84FC08A2-703C-49E6-AE24-C6DB666F8C7C}" type="presParOf" srcId="{ECC4F1F3-CB0D-4593-9C62-AE4D5C1847BE}" destId="{20589E39-823A-46E6-A0FC-62F5A1022C29}" srcOrd="0" destOrd="0" presId="urn:microsoft.com/office/officeart/2008/layout/AlternatingHexagons"/>
    <dgm:cxn modelId="{CB6969EF-3A0B-4E00-9286-81490C9DA775}" type="presParOf" srcId="{ECC4F1F3-CB0D-4593-9C62-AE4D5C1847BE}" destId="{51E26F76-3EA9-4020-829D-57E643D5288A}" srcOrd="1" destOrd="0" presId="urn:microsoft.com/office/officeart/2008/layout/AlternatingHexagons"/>
    <dgm:cxn modelId="{A0047A1C-F156-4686-A253-8AAFCCD03B69}" type="presParOf" srcId="{ECC4F1F3-CB0D-4593-9C62-AE4D5C1847BE}" destId="{9EDF767A-738B-4D31-B377-E7EBC8C5B2C5}" srcOrd="2" destOrd="0" presId="urn:microsoft.com/office/officeart/2008/layout/AlternatingHexagons"/>
    <dgm:cxn modelId="{E97B4A82-23B0-43C0-82C6-1353B6C78237}" type="presParOf" srcId="{ECC4F1F3-CB0D-4593-9C62-AE4D5C1847BE}" destId="{16D2CD1F-8B2D-45A5-A6BA-5AF5EA6975FC}" srcOrd="3" destOrd="0" presId="urn:microsoft.com/office/officeart/2008/layout/AlternatingHexagons"/>
    <dgm:cxn modelId="{C560314F-A504-4BDF-98EC-E4F9789792A8}" type="presParOf" srcId="{ECC4F1F3-CB0D-4593-9C62-AE4D5C1847BE}" destId="{5B19094E-7FFD-402C-B18E-D51267D59E6F}" srcOrd="4" destOrd="0" presId="urn:microsoft.com/office/officeart/2008/layout/AlternatingHexagons"/>
    <dgm:cxn modelId="{5BDA1612-2C68-4A0C-B8F3-38DF3CE95C87}" type="presParOf" srcId="{A45C1B9A-6EED-4F3D-BBBD-659373E2C134}" destId="{4C334286-AA19-4006-B7C3-1175B70F8111}" srcOrd="3" destOrd="0" presId="urn:microsoft.com/office/officeart/2008/layout/AlternatingHexagons"/>
    <dgm:cxn modelId="{4324DE5B-AE2A-4B8A-8BB5-06DCDB1F28CA}" type="presParOf" srcId="{A45C1B9A-6EED-4F3D-BBBD-659373E2C134}" destId="{1A0A2790-D224-4C11-BD88-291322EF498B}" srcOrd="4" destOrd="0" presId="urn:microsoft.com/office/officeart/2008/layout/AlternatingHexagons"/>
    <dgm:cxn modelId="{6CB9776D-F328-4387-8702-12B31685A72D}" type="presParOf" srcId="{1A0A2790-D224-4C11-BD88-291322EF498B}" destId="{0A0A5B6F-FB2D-4F21-AD6B-F3AA3707C44A}" srcOrd="0" destOrd="0" presId="urn:microsoft.com/office/officeart/2008/layout/AlternatingHexagons"/>
    <dgm:cxn modelId="{63120F64-3E7C-4258-BFC0-A25A93BCA031}" type="presParOf" srcId="{1A0A2790-D224-4C11-BD88-291322EF498B}" destId="{C6124B42-44A5-432D-BDEA-32B9402BF8FB}" srcOrd="1" destOrd="0" presId="urn:microsoft.com/office/officeart/2008/layout/AlternatingHexagons"/>
    <dgm:cxn modelId="{BB362DD0-32DE-4A11-9F15-678A00FA0F5F}" type="presParOf" srcId="{1A0A2790-D224-4C11-BD88-291322EF498B}" destId="{FBB31D9D-744C-48B3-A659-57D8A587F413}" srcOrd="2" destOrd="0" presId="urn:microsoft.com/office/officeart/2008/layout/AlternatingHexagons"/>
    <dgm:cxn modelId="{20E7C563-7FFA-45DB-AC80-4988D432A7BB}" type="presParOf" srcId="{1A0A2790-D224-4C11-BD88-291322EF498B}" destId="{504079A9-5F1D-48C2-AC75-2F79DEDB797F}" srcOrd="3" destOrd="0" presId="urn:microsoft.com/office/officeart/2008/layout/AlternatingHexagons"/>
    <dgm:cxn modelId="{F6E22AE7-A2ED-4245-BC29-29FEBA8596ED}" type="presParOf" srcId="{1A0A2790-D224-4C11-BD88-291322EF498B}" destId="{18E3892E-E4E7-427D-9B5F-CEFE84D27D1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DDEAAE-DE55-45A3-A4F7-3874E0140D37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F1A7D0-6E45-49DA-80B3-7FF4B8783E58}">
      <dgm:prSet phldrT="[Text]"/>
      <dgm:spPr/>
      <dgm:t>
        <a:bodyPr/>
        <a:lstStyle/>
        <a:p>
          <a:pPr algn="ctr"/>
          <a:r>
            <a:rPr lang="mn-MN" dirty="0" smtClean="0">
              <a:latin typeface="Mogul Campus" panose="04020604030602040204" pitchFamily="82" charset="0"/>
            </a:rPr>
            <a:t>Хөгжмийн мэдрэмж, сонсгол сайжрах</a:t>
          </a:r>
          <a:endParaRPr lang="en-US" dirty="0">
            <a:latin typeface="Mogul Campus" panose="04020604030602040204" pitchFamily="82" charset="0"/>
          </a:endParaRPr>
        </a:p>
      </dgm:t>
    </dgm:pt>
    <dgm:pt modelId="{47B1D0F3-117D-4CE7-9037-3F5A4995054A}" type="sibTrans" cxnId="{33A927E1-3C94-4A92-8DB3-42886008240C}">
      <dgm:prSet/>
      <dgm:spPr/>
      <dgm:t>
        <a:bodyPr/>
        <a:lstStyle/>
        <a:p>
          <a:endParaRPr lang="en-US"/>
        </a:p>
      </dgm:t>
    </dgm:pt>
    <dgm:pt modelId="{3ECE110E-B07E-4F19-B2DF-3E42E99B2E8D}" type="parTrans" cxnId="{33A927E1-3C94-4A92-8DB3-42886008240C}">
      <dgm:prSet/>
      <dgm:spPr/>
      <dgm:t>
        <a:bodyPr/>
        <a:lstStyle/>
        <a:p>
          <a:endParaRPr lang="en-US"/>
        </a:p>
      </dgm:t>
    </dgm:pt>
    <dgm:pt modelId="{778AA374-0E17-4AEA-8EB6-0C342D57D8D8}">
      <dgm:prSet phldrT="[Text]"/>
      <dgm:spPr/>
      <dgm:t>
        <a:bodyPr/>
        <a:lstStyle/>
        <a:p>
          <a:pPr algn="ctr"/>
          <a:r>
            <a:rPr lang="mn-MN" dirty="0" smtClean="0">
              <a:latin typeface="Mogul Campus" panose="04020604030602040204" pitchFamily="82" charset="0"/>
            </a:rPr>
            <a:t>Анхаарал төвлөрүүлэх чадвар дээшлэх</a:t>
          </a:r>
          <a:endParaRPr lang="en-US" dirty="0">
            <a:latin typeface="Mogul Campus" panose="04020604030602040204" pitchFamily="82" charset="0"/>
          </a:endParaRPr>
        </a:p>
      </dgm:t>
    </dgm:pt>
    <dgm:pt modelId="{1A604594-E883-4DA9-8A2A-16DFACE8640A}" type="sibTrans" cxnId="{6F55886F-2AC8-4F4F-B328-821CB3A2117B}">
      <dgm:prSet/>
      <dgm:spPr/>
      <dgm:t>
        <a:bodyPr/>
        <a:lstStyle/>
        <a:p>
          <a:endParaRPr lang="en-US"/>
        </a:p>
      </dgm:t>
    </dgm:pt>
    <dgm:pt modelId="{5E28F01D-9664-415C-A0CD-EBFDAB29426C}" type="parTrans" cxnId="{6F55886F-2AC8-4F4F-B328-821CB3A2117B}">
      <dgm:prSet/>
      <dgm:spPr/>
      <dgm:t>
        <a:bodyPr/>
        <a:lstStyle/>
        <a:p>
          <a:endParaRPr lang="en-US"/>
        </a:p>
      </dgm:t>
    </dgm:pt>
    <dgm:pt modelId="{15E11DBD-E9B5-4BCF-A56C-7AAE26CE30DC}">
      <dgm:prSet phldrT="[Text]"/>
      <dgm:spPr/>
      <dgm:t>
        <a:bodyPr/>
        <a:lstStyle/>
        <a:p>
          <a:pPr algn="ctr"/>
          <a:r>
            <a:rPr lang="mn-MN" dirty="0" smtClean="0">
              <a:latin typeface="Mogul Campus" panose="04020604030602040204" pitchFamily="82" charset="0"/>
            </a:rPr>
            <a:t>Авхаалж самбаа ихэснэ</a:t>
          </a:r>
          <a:endParaRPr lang="en-US" dirty="0">
            <a:latin typeface="Mogul Campus" panose="04020604030602040204" pitchFamily="82" charset="0"/>
          </a:endParaRPr>
        </a:p>
      </dgm:t>
    </dgm:pt>
    <dgm:pt modelId="{329BDEDB-415B-4AB3-B964-E819D0C56DBB}" type="sibTrans" cxnId="{5E0737F0-6DE4-4885-BC59-82E10D617E50}">
      <dgm:prSet/>
      <dgm:spPr/>
      <dgm:t>
        <a:bodyPr/>
        <a:lstStyle/>
        <a:p>
          <a:endParaRPr lang="en-US"/>
        </a:p>
      </dgm:t>
    </dgm:pt>
    <dgm:pt modelId="{B7B43D5B-12E9-44B1-B818-4B50F6AD3C0A}" type="parTrans" cxnId="{5E0737F0-6DE4-4885-BC59-82E10D617E50}">
      <dgm:prSet/>
      <dgm:spPr/>
      <dgm:t>
        <a:bodyPr/>
        <a:lstStyle/>
        <a:p>
          <a:endParaRPr lang="en-US"/>
        </a:p>
      </dgm:t>
    </dgm:pt>
    <dgm:pt modelId="{EF034794-D109-40B6-8FA2-8971C3123AB6}">
      <dgm:prSet phldrT="[Text]"/>
      <dgm:spPr/>
      <dgm:t>
        <a:bodyPr/>
        <a:lstStyle/>
        <a:p>
          <a:pPr algn="ctr"/>
          <a:r>
            <a:rPr lang="mn-MN" dirty="0" smtClean="0">
              <a:latin typeface="Mogul Campus" panose="04020604030602040204" pitchFamily="82" charset="0"/>
            </a:rPr>
            <a:t>Ой тогтоолд дээшилнэ.</a:t>
          </a:r>
          <a:endParaRPr lang="en-US" dirty="0">
            <a:latin typeface="Mogul Campus" panose="04020604030602040204" pitchFamily="82" charset="0"/>
          </a:endParaRPr>
        </a:p>
      </dgm:t>
    </dgm:pt>
    <dgm:pt modelId="{CDDFC891-FC62-4131-A642-2D94388BCCE2}" type="sibTrans" cxnId="{80FF73C0-9BCD-436E-A85B-D6D7D322462C}">
      <dgm:prSet/>
      <dgm:spPr/>
      <dgm:t>
        <a:bodyPr/>
        <a:lstStyle/>
        <a:p>
          <a:endParaRPr lang="en-US"/>
        </a:p>
      </dgm:t>
    </dgm:pt>
    <dgm:pt modelId="{64D09C75-3D44-4CEF-9459-5C91DB44A9EA}" type="parTrans" cxnId="{80FF73C0-9BCD-436E-A85B-D6D7D322462C}">
      <dgm:prSet/>
      <dgm:spPr/>
      <dgm:t>
        <a:bodyPr/>
        <a:lstStyle/>
        <a:p>
          <a:endParaRPr lang="en-US"/>
        </a:p>
      </dgm:t>
    </dgm:pt>
    <dgm:pt modelId="{E4D23657-D1E8-4B22-974B-8DC90813F51B}">
      <dgm:prSet phldrT="[Text]"/>
      <dgm:spPr/>
      <dgm:t>
        <a:bodyPr/>
        <a:lstStyle/>
        <a:p>
          <a:pPr algn="ctr"/>
          <a:r>
            <a:rPr lang="mn-MN" dirty="0" smtClean="0">
              <a:latin typeface="Mogul Campus" panose="04020604030602040204" pitchFamily="82" charset="0"/>
            </a:rPr>
            <a:t>Дуулж бүжиглэх авъяасаа хөгжүүлнэ</a:t>
          </a:r>
          <a:endParaRPr lang="en-US" dirty="0">
            <a:latin typeface="Mogul Campus" panose="04020604030602040204" pitchFamily="82" charset="0"/>
          </a:endParaRPr>
        </a:p>
      </dgm:t>
    </dgm:pt>
    <dgm:pt modelId="{529487B0-19AA-4AAC-8F83-CF2C113EB84D}" type="sibTrans" cxnId="{99F95D8E-A851-4953-A3C5-9BF7753ED9FA}">
      <dgm:prSet/>
      <dgm:spPr/>
      <dgm:t>
        <a:bodyPr/>
        <a:lstStyle/>
        <a:p>
          <a:endParaRPr lang="en-US"/>
        </a:p>
      </dgm:t>
    </dgm:pt>
    <dgm:pt modelId="{89EF0911-2234-42D0-AEF3-7FADAFD12999}" type="parTrans" cxnId="{99F95D8E-A851-4953-A3C5-9BF7753ED9FA}">
      <dgm:prSet/>
      <dgm:spPr/>
      <dgm:t>
        <a:bodyPr/>
        <a:lstStyle/>
        <a:p>
          <a:endParaRPr lang="en-US"/>
        </a:p>
      </dgm:t>
    </dgm:pt>
    <dgm:pt modelId="{BC13D9D3-4D03-4E2B-9507-5963B563D434}">
      <dgm:prSet phldrT="[Text]"/>
      <dgm:spPr/>
      <dgm:t>
        <a:bodyPr/>
        <a:lstStyle/>
        <a:p>
          <a:pPr algn="ctr"/>
          <a:r>
            <a:rPr lang="mn-MN" dirty="0" smtClean="0">
              <a:latin typeface="Mogul Campus" panose="04020604030602040204" pitchFamily="82" charset="0"/>
            </a:rPr>
            <a:t>Эрүүл мэнд</a:t>
          </a:r>
          <a:r>
            <a:rPr lang="en-US" dirty="0" smtClean="0">
              <a:latin typeface="Mogul Campus" panose="04020604030602040204" pitchFamily="82" charset="0"/>
            </a:rPr>
            <a:t> </a:t>
          </a:r>
          <a:r>
            <a:rPr lang="mn-MN" dirty="0" smtClean="0">
              <a:latin typeface="Mogul Campus" panose="04020604030602040204" pitchFamily="82" charset="0"/>
            </a:rPr>
            <a:t>болон боловсролд тустай тоглоом юм.</a:t>
          </a:r>
          <a:endParaRPr lang="en-US" dirty="0">
            <a:latin typeface="Mogul Campus" panose="04020604030602040204" pitchFamily="82" charset="0"/>
          </a:endParaRPr>
        </a:p>
      </dgm:t>
    </dgm:pt>
    <dgm:pt modelId="{9A76CDD7-B4D2-4A39-B0D3-76AA9877183A}" type="parTrans" cxnId="{778E02F5-C966-448E-88F3-42D7E57BAA44}">
      <dgm:prSet/>
      <dgm:spPr/>
      <dgm:t>
        <a:bodyPr/>
        <a:lstStyle/>
        <a:p>
          <a:endParaRPr lang="en-US"/>
        </a:p>
      </dgm:t>
    </dgm:pt>
    <dgm:pt modelId="{D4AA34C7-4F95-4FFB-88A2-FB3C8AD004B8}" type="sibTrans" cxnId="{778E02F5-C966-448E-88F3-42D7E57BAA44}">
      <dgm:prSet/>
      <dgm:spPr/>
      <dgm:t>
        <a:bodyPr/>
        <a:lstStyle/>
        <a:p>
          <a:endParaRPr lang="en-US"/>
        </a:p>
      </dgm:t>
    </dgm:pt>
    <dgm:pt modelId="{EB3CB291-E23A-4667-A32E-A640A76557A1}" type="pres">
      <dgm:prSet presAssocID="{41DDEAAE-DE55-45A3-A4F7-3874E0140D37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1035298-0CF7-4145-8EE2-24DBFEAF33BB}" type="pres">
      <dgm:prSet presAssocID="{E4D23657-D1E8-4B22-974B-8DC90813F51B}" presName="composite" presStyleCnt="0"/>
      <dgm:spPr/>
    </dgm:pt>
    <dgm:pt modelId="{21E1F518-1190-4883-914B-1FB66E6D3A63}" type="pres">
      <dgm:prSet presAssocID="{E4D23657-D1E8-4B22-974B-8DC90813F51B}" presName="LShape" presStyleLbl="alignNode1" presStyleIdx="0" presStyleCnt="11"/>
      <dgm:spPr/>
    </dgm:pt>
    <dgm:pt modelId="{80B372F1-8EF3-4532-ACC6-E65E1D63ACA2}" type="pres">
      <dgm:prSet presAssocID="{E4D23657-D1E8-4B22-974B-8DC90813F51B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6139E-4627-4CCC-9299-5653D77ED24D}" type="pres">
      <dgm:prSet presAssocID="{E4D23657-D1E8-4B22-974B-8DC90813F51B}" presName="Triangle" presStyleLbl="alignNode1" presStyleIdx="1" presStyleCnt="11"/>
      <dgm:spPr/>
    </dgm:pt>
    <dgm:pt modelId="{780BC64D-2F67-498A-99F6-7EB28080D705}" type="pres">
      <dgm:prSet presAssocID="{529487B0-19AA-4AAC-8F83-CF2C113EB84D}" presName="sibTrans" presStyleCnt="0"/>
      <dgm:spPr/>
    </dgm:pt>
    <dgm:pt modelId="{68E230FA-2656-4C78-B827-58AFD214F445}" type="pres">
      <dgm:prSet presAssocID="{529487B0-19AA-4AAC-8F83-CF2C113EB84D}" presName="space" presStyleCnt="0"/>
      <dgm:spPr/>
    </dgm:pt>
    <dgm:pt modelId="{B07824BD-C1CB-4098-8E38-D3E1F721DF31}" type="pres">
      <dgm:prSet presAssocID="{EF034794-D109-40B6-8FA2-8971C3123AB6}" presName="composite" presStyleCnt="0"/>
      <dgm:spPr/>
    </dgm:pt>
    <dgm:pt modelId="{85769F8C-5820-4CB5-B01D-69A648973D8F}" type="pres">
      <dgm:prSet presAssocID="{EF034794-D109-40B6-8FA2-8971C3123AB6}" presName="LShape" presStyleLbl="alignNode1" presStyleIdx="2" presStyleCnt="11"/>
      <dgm:spPr/>
    </dgm:pt>
    <dgm:pt modelId="{18F7A15A-3ED1-4A32-B700-36B8D6BBE441}" type="pres">
      <dgm:prSet presAssocID="{EF034794-D109-40B6-8FA2-8971C3123AB6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F2BEFC-1674-4E8D-98FF-DE4432BB887C}" type="pres">
      <dgm:prSet presAssocID="{EF034794-D109-40B6-8FA2-8971C3123AB6}" presName="Triangle" presStyleLbl="alignNode1" presStyleIdx="3" presStyleCnt="11"/>
      <dgm:spPr/>
    </dgm:pt>
    <dgm:pt modelId="{E26373E0-D095-405B-9F4A-CC7FBB5BEBD2}" type="pres">
      <dgm:prSet presAssocID="{CDDFC891-FC62-4131-A642-2D94388BCCE2}" presName="sibTrans" presStyleCnt="0"/>
      <dgm:spPr/>
    </dgm:pt>
    <dgm:pt modelId="{8B10941C-73F0-477C-9F3D-EB0A4525ACBE}" type="pres">
      <dgm:prSet presAssocID="{CDDFC891-FC62-4131-A642-2D94388BCCE2}" presName="space" presStyleCnt="0"/>
      <dgm:spPr/>
    </dgm:pt>
    <dgm:pt modelId="{DF2F85E9-6BAE-40EA-8F18-DAFCA3EFFB69}" type="pres">
      <dgm:prSet presAssocID="{15E11DBD-E9B5-4BCF-A56C-7AAE26CE30DC}" presName="composite" presStyleCnt="0"/>
      <dgm:spPr/>
    </dgm:pt>
    <dgm:pt modelId="{A5E67CF4-39ED-4CC8-A27F-E45EA5D3AC44}" type="pres">
      <dgm:prSet presAssocID="{15E11DBD-E9B5-4BCF-A56C-7AAE26CE30DC}" presName="LShape" presStyleLbl="alignNode1" presStyleIdx="4" presStyleCnt="11"/>
      <dgm:spPr/>
    </dgm:pt>
    <dgm:pt modelId="{F0124EB5-2136-46F3-B2F4-41A5196C24A0}" type="pres">
      <dgm:prSet presAssocID="{15E11DBD-E9B5-4BCF-A56C-7AAE26CE30DC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E82CFA-3F05-41CB-A66C-3A904CCE06CE}" type="pres">
      <dgm:prSet presAssocID="{15E11DBD-E9B5-4BCF-A56C-7AAE26CE30DC}" presName="Triangle" presStyleLbl="alignNode1" presStyleIdx="5" presStyleCnt="11"/>
      <dgm:spPr/>
    </dgm:pt>
    <dgm:pt modelId="{F5574CB1-AC1C-4773-A4A7-C4CE14EF6374}" type="pres">
      <dgm:prSet presAssocID="{329BDEDB-415B-4AB3-B964-E819D0C56DBB}" presName="sibTrans" presStyleCnt="0"/>
      <dgm:spPr/>
    </dgm:pt>
    <dgm:pt modelId="{14FCF07D-F999-4928-B62C-1135C3080FD1}" type="pres">
      <dgm:prSet presAssocID="{329BDEDB-415B-4AB3-B964-E819D0C56DBB}" presName="space" presStyleCnt="0"/>
      <dgm:spPr/>
    </dgm:pt>
    <dgm:pt modelId="{2489F161-D1CF-4A3D-8E95-6382395DC25B}" type="pres">
      <dgm:prSet presAssocID="{778AA374-0E17-4AEA-8EB6-0C342D57D8D8}" presName="composite" presStyleCnt="0"/>
      <dgm:spPr/>
    </dgm:pt>
    <dgm:pt modelId="{06EAFCDC-2041-4C37-BE64-7627BAA16382}" type="pres">
      <dgm:prSet presAssocID="{778AA374-0E17-4AEA-8EB6-0C342D57D8D8}" presName="LShape" presStyleLbl="alignNode1" presStyleIdx="6" presStyleCnt="11"/>
      <dgm:spPr/>
    </dgm:pt>
    <dgm:pt modelId="{AFC6068B-131B-444D-AF53-A5A2A6DC9AE7}" type="pres">
      <dgm:prSet presAssocID="{778AA374-0E17-4AEA-8EB6-0C342D57D8D8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2C0D9F-BF11-4D63-A28B-80FA21343A28}" type="pres">
      <dgm:prSet presAssocID="{778AA374-0E17-4AEA-8EB6-0C342D57D8D8}" presName="Triangle" presStyleLbl="alignNode1" presStyleIdx="7" presStyleCnt="11"/>
      <dgm:spPr/>
    </dgm:pt>
    <dgm:pt modelId="{F5EC4F6A-2B4F-420C-9BEA-A14EFB832731}" type="pres">
      <dgm:prSet presAssocID="{1A604594-E883-4DA9-8A2A-16DFACE8640A}" presName="sibTrans" presStyleCnt="0"/>
      <dgm:spPr/>
    </dgm:pt>
    <dgm:pt modelId="{41DC2B0B-BD37-48C1-BB85-7F75AC60BB5F}" type="pres">
      <dgm:prSet presAssocID="{1A604594-E883-4DA9-8A2A-16DFACE8640A}" presName="space" presStyleCnt="0"/>
      <dgm:spPr/>
    </dgm:pt>
    <dgm:pt modelId="{D2C6C114-9E17-4E64-9FCF-9C4365FE25B7}" type="pres">
      <dgm:prSet presAssocID="{05F1A7D0-6E45-49DA-80B3-7FF4B8783E58}" presName="composite" presStyleCnt="0"/>
      <dgm:spPr/>
    </dgm:pt>
    <dgm:pt modelId="{BA06DEFD-3E20-41CA-8CC7-585BE7A02A00}" type="pres">
      <dgm:prSet presAssocID="{05F1A7D0-6E45-49DA-80B3-7FF4B8783E58}" presName="LShape" presStyleLbl="alignNode1" presStyleIdx="8" presStyleCnt="11"/>
      <dgm:spPr/>
    </dgm:pt>
    <dgm:pt modelId="{D81336A4-814F-45EF-B582-2466B0D2E2A7}" type="pres">
      <dgm:prSet presAssocID="{05F1A7D0-6E45-49DA-80B3-7FF4B8783E58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68C842-8E43-43F9-AA78-22FF4EA00075}" type="pres">
      <dgm:prSet presAssocID="{05F1A7D0-6E45-49DA-80B3-7FF4B8783E58}" presName="Triangle" presStyleLbl="alignNode1" presStyleIdx="9" presStyleCnt="11"/>
      <dgm:spPr/>
    </dgm:pt>
    <dgm:pt modelId="{2989214A-E009-433D-8AF5-0AF22C3A00BE}" type="pres">
      <dgm:prSet presAssocID="{47B1D0F3-117D-4CE7-9037-3F5A4995054A}" presName="sibTrans" presStyleCnt="0"/>
      <dgm:spPr/>
    </dgm:pt>
    <dgm:pt modelId="{B69A1D9F-CA90-46CB-A5AC-1FA43A565ACE}" type="pres">
      <dgm:prSet presAssocID="{47B1D0F3-117D-4CE7-9037-3F5A4995054A}" presName="space" presStyleCnt="0"/>
      <dgm:spPr/>
    </dgm:pt>
    <dgm:pt modelId="{348F98ED-95C7-443B-97A4-D4F5D1A2CC5C}" type="pres">
      <dgm:prSet presAssocID="{BC13D9D3-4D03-4E2B-9507-5963B563D434}" presName="composite" presStyleCnt="0"/>
      <dgm:spPr/>
    </dgm:pt>
    <dgm:pt modelId="{35FC629B-5205-4A4D-9702-78A0E62ACD05}" type="pres">
      <dgm:prSet presAssocID="{BC13D9D3-4D03-4E2B-9507-5963B563D434}" presName="LShape" presStyleLbl="alignNode1" presStyleIdx="10" presStyleCnt="11"/>
      <dgm:spPr/>
    </dgm:pt>
    <dgm:pt modelId="{642BA0BF-C0FB-446B-BCE0-AA5518ECDD63}" type="pres">
      <dgm:prSet presAssocID="{BC13D9D3-4D03-4E2B-9507-5963B563D434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FF73C0-9BCD-436E-A85B-D6D7D322462C}" srcId="{41DDEAAE-DE55-45A3-A4F7-3874E0140D37}" destId="{EF034794-D109-40B6-8FA2-8971C3123AB6}" srcOrd="1" destOrd="0" parTransId="{64D09C75-3D44-4CEF-9459-5C91DB44A9EA}" sibTransId="{CDDFC891-FC62-4131-A642-2D94388BCCE2}"/>
    <dgm:cxn modelId="{144D3C17-9BB9-4853-A637-BAE8CE37705E}" type="presOf" srcId="{EF034794-D109-40B6-8FA2-8971C3123AB6}" destId="{18F7A15A-3ED1-4A32-B700-36B8D6BBE441}" srcOrd="0" destOrd="0" presId="urn:microsoft.com/office/officeart/2009/3/layout/StepUpProcess"/>
    <dgm:cxn modelId="{5E0737F0-6DE4-4885-BC59-82E10D617E50}" srcId="{41DDEAAE-DE55-45A3-A4F7-3874E0140D37}" destId="{15E11DBD-E9B5-4BCF-A56C-7AAE26CE30DC}" srcOrd="2" destOrd="0" parTransId="{B7B43D5B-12E9-44B1-B818-4B50F6AD3C0A}" sibTransId="{329BDEDB-415B-4AB3-B964-E819D0C56DBB}"/>
    <dgm:cxn modelId="{2607AFFA-E9F8-4160-9AE4-19F4DB2B71C9}" type="presOf" srcId="{41DDEAAE-DE55-45A3-A4F7-3874E0140D37}" destId="{EB3CB291-E23A-4667-A32E-A640A76557A1}" srcOrd="0" destOrd="0" presId="urn:microsoft.com/office/officeart/2009/3/layout/StepUpProcess"/>
    <dgm:cxn modelId="{686E8776-31B9-4547-B165-83B2470E83E1}" type="presOf" srcId="{778AA374-0E17-4AEA-8EB6-0C342D57D8D8}" destId="{AFC6068B-131B-444D-AF53-A5A2A6DC9AE7}" srcOrd="0" destOrd="0" presId="urn:microsoft.com/office/officeart/2009/3/layout/StepUpProcess"/>
    <dgm:cxn modelId="{6F55886F-2AC8-4F4F-B328-821CB3A2117B}" srcId="{41DDEAAE-DE55-45A3-A4F7-3874E0140D37}" destId="{778AA374-0E17-4AEA-8EB6-0C342D57D8D8}" srcOrd="3" destOrd="0" parTransId="{5E28F01D-9664-415C-A0CD-EBFDAB29426C}" sibTransId="{1A604594-E883-4DA9-8A2A-16DFACE8640A}"/>
    <dgm:cxn modelId="{33A927E1-3C94-4A92-8DB3-42886008240C}" srcId="{41DDEAAE-DE55-45A3-A4F7-3874E0140D37}" destId="{05F1A7D0-6E45-49DA-80B3-7FF4B8783E58}" srcOrd="4" destOrd="0" parTransId="{3ECE110E-B07E-4F19-B2DF-3E42E99B2E8D}" sibTransId="{47B1D0F3-117D-4CE7-9037-3F5A4995054A}"/>
    <dgm:cxn modelId="{99F95D8E-A851-4953-A3C5-9BF7753ED9FA}" srcId="{41DDEAAE-DE55-45A3-A4F7-3874E0140D37}" destId="{E4D23657-D1E8-4B22-974B-8DC90813F51B}" srcOrd="0" destOrd="0" parTransId="{89EF0911-2234-42D0-AEF3-7FADAFD12999}" sibTransId="{529487B0-19AA-4AAC-8F83-CF2C113EB84D}"/>
    <dgm:cxn modelId="{778E02F5-C966-448E-88F3-42D7E57BAA44}" srcId="{41DDEAAE-DE55-45A3-A4F7-3874E0140D37}" destId="{BC13D9D3-4D03-4E2B-9507-5963B563D434}" srcOrd="5" destOrd="0" parTransId="{9A76CDD7-B4D2-4A39-B0D3-76AA9877183A}" sibTransId="{D4AA34C7-4F95-4FFB-88A2-FB3C8AD004B8}"/>
    <dgm:cxn modelId="{6178317C-4B4F-4FC5-8AC2-7ABBDA27CE1F}" type="presOf" srcId="{05F1A7D0-6E45-49DA-80B3-7FF4B8783E58}" destId="{D81336A4-814F-45EF-B582-2466B0D2E2A7}" srcOrd="0" destOrd="0" presId="urn:microsoft.com/office/officeart/2009/3/layout/StepUpProcess"/>
    <dgm:cxn modelId="{A98402AF-AFAB-470F-9C97-EF1C509D8499}" type="presOf" srcId="{15E11DBD-E9B5-4BCF-A56C-7AAE26CE30DC}" destId="{F0124EB5-2136-46F3-B2F4-41A5196C24A0}" srcOrd="0" destOrd="0" presId="urn:microsoft.com/office/officeart/2009/3/layout/StepUpProcess"/>
    <dgm:cxn modelId="{DBBF982A-FFD1-4D99-B433-FE33822CC324}" type="presOf" srcId="{BC13D9D3-4D03-4E2B-9507-5963B563D434}" destId="{642BA0BF-C0FB-446B-BCE0-AA5518ECDD63}" srcOrd="0" destOrd="0" presId="urn:microsoft.com/office/officeart/2009/3/layout/StepUpProcess"/>
    <dgm:cxn modelId="{B9285067-C906-4FDE-AAAC-9EE99F7669E3}" type="presOf" srcId="{E4D23657-D1E8-4B22-974B-8DC90813F51B}" destId="{80B372F1-8EF3-4532-ACC6-E65E1D63ACA2}" srcOrd="0" destOrd="0" presId="urn:microsoft.com/office/officeart/2009/3/layout/StepUpProcess"/>
    <dgm:cxn modelId="{D3BFF791-8D8E-4FBF-9F59-1FB887121875}" type="presParOf" srcId="{EB3CB291-E23A-4667-A32E-A640A76557A1}" destId="{01035298-0CF7-4145-8EE2-24DBFEAF33BB}" srcOrd="0" destOrd="0" presId="urn:microsoft.com/office/officeart/2009/3/layout/StepUpProcess"/>
    <dgm:cxn modelId="{AFA2BCAD-2F0B-4C3E-86A6-55A260AD16B0}" type="presParOf" srcId="{01035298-0CF7-4145-8EE2-24DBFEAF33BB}" destId="{21E1F518-1190-4883-914B-1FB66E6D3A63}" srcOrd="0" destOrd="0" presId="urn:microsoft.com/office/officeart/2009/3/layout/StepUpProcess"/>
    <dgm:cxn modelId="{AF2B8620-9DC0-4A87-9014-D45C2D1F8B38}" type="presParOf" srcId="{01035298-0CF7-4145-8EE2-24DBFEAF33BB}" destId="{80B372F1-8EF3-4532-ACC6-E65E1D63ACA2}" srcOrd="1" destOrd="0" presId="urn:microsoft.com/office/officeart/2009/3/layout/StepUpProcess"/>
    <dgm:cxn modelId="{4AA5420E-C2A1-4D24-A1DA-DA9E7976427D}" type="presParOf" srcId="{01035298-0CF7-4145-8EE2-24DBFEAF33BB}" destId="{B746139E-4627-4CCC-9299-5653D77ED24D}" srcOrd="2" destOrd="0" presId="urn:microsoft.com/office/officeart/2009/3/layout/StepUpProcess"/>
    <dgm:cxn modelId="{C3204B2A-D9EE-439E-BA61-A2C860BFF519}" type="presParOf" srcId="{EB3CB291-E23A-4667-A32E-A640A76557A1}" destId="{780BC64D-2F67-498A-99F6-7EB28080D705}" srcOrd="1" destOrd="0" presId="urn:microsoft.com/office/officeart/2009/3/layout/StepUpProcess"/>
    <dgm:cxn modelId="{49AEC91A-7C1D-4222-94BA-4D738F2D6C79}" type="presParOf" srcId="{780BC64D-2F67-498A-99F6-7EB28080D705}" destId="{68E230FA-2656-4C78-B827-58AFD214F445}" srcOrd="0" destOrd="0" presId="urn:microsoft.com/office/officeart/2009/3/layout/StepUpProcess"/>
    <dgm:cxn modelId="{B3ADA2AF-BE62-4C22-84A1-F4C5043918A4}" type="presParOf" srcId="{EB3CB291-E23A-4667-A32E-A640A76557A1}" destId="{B07824BD-C1CB-4098-8E38-D3E1F721DF31}" srcOrd="2" destOrd="0" presId="urn:microsoft.com/office/officeart/2009/3/layout/StepUpProcess"/>
    <dgm:cxn modelId="{D55AC698-F4A8-404D-94F4-78DB0A0637AF}" type="presParOf" srcId="{B07824BD-C1CB-4098-8E38-D3E1F721DF31}" destId="{85769F8C-5820-4CB5-B01D-69A648973D8F}" srcOrd="0" destOrd="0" presId="urn:microsoft.com/office/officeart/2009/3/layout/StepUpProcess"/>
    <dgm:cxn modelId="{6DF3D3A6-F203-4587-9E47-85B7CF8CB3D6}" type="presParOf" srcId="{B07824BD-C1CB-4098-8E38-D3E1F721DF31}" destId="{18F7A15A-3ED1-4A32-B700-36B8D6BBE441}" srcOrd="1" destOrd="0" presId="urn:microsoft.com/office/officeart/2009/3/layout/StepUpProcess"/>
    <dgm:cxn modelId="{B0900791-DD10-486B-8501-E09AD6094101}" type="presParOf" srcId="{B07824BD-C1CB-4098-8E38-D3E1F721DF31}" destId="{F6F2BEFC-1674-4E8D-98FF-DE4432BB887C}" srcOrd="2" destOrd="0" presId="urn:microsoft.com/office/officeart/2009/3/layout/StepUpProcess"/>
    <dgm:cxn modelId="{3EE6A66E-230B-46C6-B833-F1FB7D9677BB}" type="presParOf" srcId="{EB3CB291-E23A-4667-A32E-A640A76557A1}" destId="{E26373E0-D095-405B-9F4A-CC7FBB5BEBD2}" srcOrd="3" destOrd="0" presId="urn:microsoft.com/office/officeart/2009/3/layout/StepUpProcess"/>
    <dgm:cxn modelId="{3C46AB4C-8FD6-4F18-89B0-206793A671D9}" type="presParOf" srcId="{E26373E0-D095-405B-9F4A-CC7FBB5BEBD2}" destId="{8B10941C-73F0-477C-9F3D-EB0A4525ACBE}" srcOrd="0" destOrd="0" presId="urn:microsoft.com/office/officeart/2009/3/layout/StepUpProcess"/>
    <dgm:cxn modelId="{BD02CC66-E7B8-4247-B83C-1E49E3A3190F}" type="presParOf" srcId="{EB3CB291-E23A-4667-A32E-A640A76557A1}" destId="{DF2F85E9-6BAE-40EA-8F18-DAFCA3EFFB69}" srcOrd="4" destOrd="0" presId="urn:microsoft.com/office/officeart/2009/3/layout/StepUpProcess"/>
    <dgm:cxn modelId="{73FD8DEB-3FA4-428D-8D3F-4FFB6F588D0C}" type="presParOf" srcId="{DF2F85E9-6BAE-40EA-8F18-DAFCA3EFFB69}" destId="{A5E67CF4-39ED-4CC8-A27F-E45EA5D3AC44}" srcOrd="0" destOrd="0" presId="urn:microsoft.com/office/officeart/2009/3/layout/StepUpProcess"/>
    <dgm:cxn modelId="{1D96201E-2684-4A2C-ABB0-E762F06034DB}" type="presParOf" srcId="{DF2F85E9-6BAE-40EA-8F18-DAFCA3EFFB69}" destId="{F0124EB5-2136-46F3-B2F4-41A5196C24A0}" srcOrd="1" destOrd="0" presId="urn:microsoft.com/office/officeart/2009/3/layout/StepUpProcess"/>
    <dgm:cxn modelId="{24606857-F5A8-4647-9106-43600BEA9834}" type="presParOf" srcId="{DF2F85E9-6BAE-40EA-8F18-DAFCA3EFFB69}" destId="{D5E82CFA-3F05-41CB-A66C-3A904CCE06CE}" srcOrd="2" destOrd="0" presId="urn:microsoft.com/office/officeart/2009/3/layout/StepUpProcess"/>
    <dgm:cxn modelId="{07D8BB63-7C45-4577-8989-CC9573B5B902}" type="presParOf" srcId="{EB3CB291-E23A-4667-A32E-A640A76557A1}" destId="{F5574CB1-AC1C-4773-A4A7-C4CE14EF6374}" srcOrd="5" destOrd="0" presId="urn:microsoft.com/office/officeart/2009/3/layout/StepUpProcess"/>
    <dgm:cxn modelId="{C4CA2C05-C5A2-47D3-932D-7D1B0EE24BEE}" type="presParOf" srcId="{F5574CB1-AC1C-4773-A4A7-C4CE14EF6374}" destId="{14FCF07D-F999-4928-B62C-1135C3080FD1}" srcOrd="0" destOrd="0" presId="urn:microsoft.com/office/officeart/2009/3/layout/StepUpProcess"/>
    <dgm:cxn modelId="{7F15FDE7-0796-409E-8E14-33BDA45130DC}" type="presParOf" srcId="{EB3CB291-E23A-4667-A32E-A640A76557A1}" destId="{2489F161-D1CF-4A3D-8E95-6382395DC25B}" srcOrd="6" destOrd="0" presId="urn:microsoft.com/office/officeart/2009/3/layout/StepUpProcess"/>
    <dgm:cxn modelId="{A311EB17-7B3B-4E73-8877-7EDCECD2CCA9}" type="presParOf" srcId="{2489F161-D1CF-4A3D-8E95-6382395DC25B}" destId="{06EAFCDC-2041-4C37-BE64-7627BAA16382}" srcOrd="0" destOrd="0" presId="urn:microsoft.com/office/officeart/2009/3/layout/StepUpProcess"/>
    <dgm:cxn modelId="{F054D3EE-12ED-41DF-BC28-75AFF24A2011}" type="presParOf" srcId="{2489F161-D1CF-4A3D-8E95-6382395DC25B}" destId="{AFC6068B-131B-444D-AF53-A5A2A6DC9AE7}" srcOrd="1" destOrd="0" presId="urn:microsoft.com/office/officeart/2009/3/layout/StepUpProcess"/>
    <dgm:cxn modelId="{B3F265FC-C9A3-4AB3-9CED-F7D5EE371186}" type="presParOf" srcId="{2489F161-D1CF-4A3D-8E95-6382395DC25B}" destId="{F62C0D9F-BF11-4D63-A28B-80FA21343A28}" srcOrd="2" destOrd="0" presId="urn:microsoft.com/office/officeart/2009/3/layout/StepUpProcess"/>
    <dgm:cxn modelId="{41FBC4D4-7CE4-4553-BFA6-B9C39AFCA8EF}" type="presParOf" srcId="{EB3CB291-E23A-4667-A32E-A640A76557A1}" destId="{F5EC4F6A-2B4F-420C-9BEA-A14EFB832731}" srcOrd="7" destOrd="0" presId="urn:microsoft.com/office/officeart/2009/3/layout/StepUpProcess"/>
    <dgm:cxn modelId="{604F1BFC-D1C1-4B05-9E80-FEB729EF06F6}" type="presParOf" srcId="{F5EC4F6A-2B4F-420C-9BEA-A14EFB832731}" destId="{41DC2B0B-BD37-48C1-BB85-7F75AC60BB5F}" srcOrd="0" destOrd="0" presId="urn:microsoft.com/office/officeart/2009/3/layout/StepUpProcess"/>
    <dgm:cxn modelId="{C8CE4F5C-2D1E-4F23-B70E-3CA4AB9E86D1}" type="presParOf" srcId="{EB3CB291-E23A-4667-A32E-A640A76557A1}" destId="{D2C6C114-9E17-4E64-9FCF-9C4365FE25B7}" srcOrd="8" destOrd="0" presId="urn:microsoft.com/office/officeart/2009/3/layout/StepUpProcess"/>
    <dgm:cxn modelId="{28DAD026-A7ED-4EA6-BA50-86753202B1A1}" type="presParOf" srcId="{D2C6C114-9E17-4E64-9FCF-9C4365FE25B7}" destId="{BA06DEFD-3E20-41CA-8CC7-585BE7A02A00}" srcOrd="0" destOrd="0" presId="urn:microsoft.com/office/officeart/2009/3/layout/StepUpProcess"/>
    <dgm:cxn modelId="{1A762ABB-221E-44D3-9B21-B2EC055FC66D}" type="presParOf" srcId="{D2C6C114-9E17-4E64-9FCF-9C4365FE25B7}" destId="{D81336A4-814F-45EF-B582-2466B0D2E2A7}" srcOrd="1" destOrd="0" presId="urn:microsoft.com/office/officeart/2009/3/layout/StepUpProcess"/>
    <dgm:cxn modelId="{3F019D69-E25F-41F1-9B59-46BEF113E2F2}" type="presParOf" srcId="{D2C6C114-9E17-4E64-9FCF-9C4365FE25B7}" destId="{7768C842-8E43-43F9-AA78-22FF4EA00075}" srcOrd="2" destOrd="0" presId="urn:microsoft.com/office/officeart/2009/3/layout/StepUpProcess"/>
    <dgm:cxn modelId="{61DB37FE-EDA2-4EC8-993D-FE07965185B2}" type="presParOf" srcId="{EB3CB291-E23A-4667-A32E-A640A76557A1}" destId="{2989214A-E009-433D-8AF5-0AF22C3A00BE}" srcOrd="9" destOrd="0" presId="urn:microsoft.com/office/officeart/2009/3/layout/StepUpProcess"/>
    <dgm:cxn modelId="{88B59FDB-FC3E-4573-9F55-B52F1D4A0A0E}" type="presParOf" srcId="{2989214A-E009-433D-8AF5-0AF22C3A00BE}" destId="{B69A1D9F-CA90-46CB-A5AC-1FA43A565ACE}" srcOrd="0" destOrd="0" presId="urn:microsoft.com/office/officeart/2009/3/layout/StepUpProcess"/>
    <dgm:cxn modelId="{E3245437-C796-497B-AD6E-59CF4B551513}" type="presParOf" srcId="{EB3CB291-E23A-4667-A32E-A640A76557A1}" destId="{348F98ED-95C7-443B-97A4-D4F5D1A2CC5C}" srcOrd="10" destOrd="0" presId="urn:microsoft.com/office/officeart/2009/3/layout/StepUpProcess"/>
    <dgm:cxn modelId="{C6EA9B7D-EFA9-45AA-9FC5-1363F806D97F}" type="presParOf" srcId="{348F98ED-95C7-443B-97A4-D4F5D1A2CC5C}" destId="{35FC629B-5205-4A4D-9702-78A0E62ACD05}" srcOrd="0" destOrd="0" presId="urn:microsoft.com/office/officeart/2009/3/layout/StepUpProcess"/>
    <dgm:cxn modelId="{F9E3454C-AB82-4607-B018-13E8F7CF8300}" type="presParOf" srcId="{348F98ED-95C7-443B-97A4-D4F5D1A2CC5C}" destId="{642BA0BF-C0FB-446B-BCE0-AA5518ECDD63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496E1-4921-491B-9283-03F89B32FC1D}">
      <dsp:nvSpPr>
        <dsp:cNvPr id="0" name=""/>
        <dsp:cNvSpPr/>
      </dsp:nvSpPr>
      <dsp:spPr>
        <a:xfrm>
          <a:off x="3124200" y="0"/>
          <a:ext cx="3124200" cy="1371600"/>
        </a:xfrm>
        <a:prstGeom prst="trapezoid">
          <a:avLst>
            <a:gd name="adj" fmla="val 11388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n-MN" sz="2800" kern="1200" dirty="0" smtClean="0">
              <a:solidFill>
                <a:schemeClr val="bg1"/>
              </a:solidFill>
            </a:rPr>
            <a:t>Хөнгөн</a:t>
          </a:r>
          <a:endParaRPr lang="en-US" sz="6500" kern="1200" dirty="0">
            <a:solidFill>
              <a:schemeClr val="bg1"/>
            </a:solidFill>
          </a:endParaRPr>
        </a:p>
      </dsp:txBody>
      <dsp:txXfrm>
        <a:off x="3124200" y="0"/>
        <a:ext cx="3124200" cy="1371600"/>
      </dsp:txXfrm>
    </dsp:sp>
    <dsp:sp modelId="{75CC8DAB-1EDB-4884-9CCE-BC85375847D6}">
      <dsp:nvSpPr>
        <dsp:cNvPr id="0" name=""/>
        <dsp:cNvSpPr/>
      </dsp:nvSpPr>
      <dsp:spPr>
        <a:xfrm>
          <a:off x="1562100" y="1371600"/>
          <a:ext cx="6248400" cy="1371600"/>
        </a:xfrm>
        <a:prstGeom prst="trapezoid">
          <a:avLst>
            <a:gd name="adj" fmla="val 113889"/>
          </a:avLst>
        </a:prstGeom>
        <a:solidFill>
          <a:schemeClr val="accent3">
            <a:hueOff val="4927703"/>
            <a:satOff val="-26639"/>
            <a:lumOff val="-9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n-MN" sz="4800" kern="1200" dirty="0" smtClean="0">
              <a:solidFill>
                <a:schemeClr val="bg1"/>
              </a:solidFill>
            </a:rPr>
            <a:t>Дунд</a:t>
          </a:r>
          <a:endParaRPr lang="en-US" sz="4800" kern="1200" dirty="0">
            <a:solidFill>
              <a:schemeClr val="bg1"/>
            </a:solidFill>
          </a:endParaRPr>
        </a:p>
      </dsp:txBody>
      <dsp:txXfrm>
        <a:off x="2655569" y="1371600"/>
        <a:ext cx="4061460" cy="1371600"/>
      </dsp:txXfrm>
    </dsp:sp>
    <dsp:sp modelId="{61E2CF0D-8CFB-436B-B27F-E2ACFDDAC3E0}">
      <dsp:nvSpPr>
        <dsp:cNvPr id="0" name=""/>
        <dsp:cNvSpPr/>
      </dsp:nvSpPr>
      <dsp:spPr>
        <a:xfrm>
          <a:off x="0" y="2743200"/>
          <a:ext cx="9372600" cy="1371600"/>
        </a:xfrm>
        <a:prstGeom prst="trapezoid">
          <a:avLst>
            <a:gd name="adj" fmla="val 113889"/>
          </a:avLst>
        </a:prstGeom>
        <a:solidFill>
          <a:schemeClr val="accent3">
            <a:hueOff val="9855406"/>
            <a:satOff val="-53278"/>
            <a:lumOff val="-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n-MN" sz="6500" kern="1200" dirty="0" smtClean="0">
              <a:solidFill>
                <a:schemeClr val="bg1"/>
              </a:solidFill>
            </a:rPr>
            <a:t>Хэцүү</a:t>
          </a:r>
          <a:r>
            <a:rPr lang="en-US" sz="6500" kern="1200" dirty="0" smtClean="0">
              <a:solidFill>
                <a:schemeClr val="bg1"/>
              </a:solidFill>
            </a:rPr>
            <a:t> or ?</a:t>
          </a:r>
          <a:endParaRPr lang="en-US" sz="6500" kern="1200" dirty="0">
            <a:solidFill>
              <a:schemeClr val="bg1"/>
            </a:solidFill>
          </a:endParaRPr>
        </a:p>
      </dsp:txBody>
      <dsp:txXfrm>
        <a:off x="1640204" y="2743200"/>
        <a:ext cx="6092190" cy="1371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5E036-59D8-4FD8-9A5E-AB2AA968E4DF}">
      <dsp:nvSpPr>
        <dsp:cNvPr id="0" name=""/>
        <dsp:cNvSpPr/>
      </dsp:nvSpPr>
      <dsp:spPr>
        <a:xfrm>
          <a:off x="-4412477" y="-676760"/>
          <a:ext cx="5256781" cy="5256781"/>
        </a:xfrm>
        <a:prstGeom prst="blockArc">
          <a:avLst>
            <a:gd name="adj1" fmla="val 18900000"/>
            <a:gd name="adj2" fmla="val 2700000"/>
            <a:gd name="adj3" fmla="val 411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BA6132-4EAD-4DA1-8D8D-E9600F462C76}">
      <dsp:nvSpPr>
        <dsp:cNvPr id="0" name=""/>
        <dsp:cNvSpPr/>
      </dsp:nvSpPr>
      <dsp:spPr>
        <a:xfrm>
          <a:off x="542989" y="390326"/>
          <a:ext cx="5260768" cy="7806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9643" tIns="106680" rIns="106680" bIns="106680" numCol="1" spcCol="1270" anchor="ctr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n-MN" sz="4200" kern="1200" dirty="0" smtClean="0"/>
            <a:t>Гэр бүл</a:t>
          </a:r>
          <a:endParaRPr lang="en-US" sz="4200" kern="1200" dirty="0"/>
        </a:p>
      </dsp:txBody>
      <dsp:txXfrm>
        <a:off x="542989" y="390326"/>
        <a:ext cx="5260768" cy="780652"/>
      </dsp:txXfrm>
    </dsp:sp>
    <dsp:sp modelId="{45672333-D9EC-4191-B9FA-09E06D3CAAA8}">
      <dsp:nvSpPr>
        <dsp:cNvPr id="0" name=""/>
        <dsp:cNvSpPr/>
      </dsp:nvSpPr>
      <dsp:spPr>
        <a:xfrm>
          <a:off x="55082" y="292744"/>
          <a:ext cx="975815" cy="9758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BF7EC6-1513-42B2-AA4F-1C4A4B31F226}">
      <dsp:nvSpPr>
        <dsp:cNvPr id="0" name=""/>
        <dsp:cNvSpPr/>
      </dsp:nvSpPr>
      <dsp:spPr>
        <a:xfrm>
          <a:off x="826756" y="1561303"/>
          <a:ext cx="4977001" cy="7806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9643" tIns="106680" rIns="106680" bIns="106680" numCol="1" spcCol="1270" anchor="ctr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n-MN" sz="4200" kern="1200" dirty="0" smtClean="0"/>
            <a:t>Найз нөхөд</a:t>
          </a:r>
          <a:endParaRPr lang="en-US" sz="4200" kern="1200" dirty="0"/>
        </a:p>
      </dsp:txBody>
      <dsp:txXfrm>
        <a:off x="826756" y="1561303"/>
        <a:ext cx="4977001" cy="780652"/>
      </dsp:txXfrm>
    </dsp:sp>
    <dsp:sp modelId="{0867B003-46F3-422F-A7F7-83C8E380EB02}">
      <dsp:nvSpPr>
        <dsp:cNvPr id="0" name=""/>
        <dsp:cNvSpPr/>
      </dsp:nvSpPr>
      <dsp:spPr>
        <a:xfrm>
          <a:off x="338849" y="1463722"/>
          <a:ext cx="975815" cy="9758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A76A6-97B9-408E-93C2-7B20C6A3E514}">
      <dsp:nvSpPr>
        <dsp:cNvPr id="0" name=""/>
        <dsp:cNvSpPr/>
      </dsp:nvSpPr>
      <dsp:spPr>
        <a:xfrm>
          <a:off x="542989" y="2732282"/>
          <a:ext cx="5260768" cy="78065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9643" tIns="106680" rIns="106680" bIns="106680" numCol="1" spcCol="1270" anchor="ctr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n-MN" sz="4200" kern="1200" dirty="0" smtClean="0"/>
            <a:t>Хамаатан садан</a:t>
          </a:r>
          <a:endParaRPr lang="en-US" sz="4200" kern="1200" dirty="0"/>
        </a:p>
      </dsp:txBody>
      <dsp:txXfrm>
        <a:off x="542989" y="2732282"/>
        <a:ext cx="5260768" cy="780652"/>
      </dsp:txXfrm>
    </dsp:sp>
    <dsp:sp modelId="{0ADFC9F0-3E7C-4113-9A9A-9B11FB2B756A}">
      <dsp:nvSpPr>
        <dsp:cNvPr id="0" name=""/>
        <dsp:cNvSpPr/>
      </dsp:nvSpPr>
      <dsp:spPr>
        <a:xfrm>
          <a:off x="55082" y="2634700"/>
          <a:ext cx="975815" cy="9758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A6CF8-8256-4284-A7C9-818E00691ABF}">
      <dsp:nvSpPr>
        <dsp:cNvPr id="0" name=""/>
        <dsp:cNvSpPr/>
      </dsp:nvSpPr>
      <dsp:spPr>
        <a:xfrm>
          <a:off x="533933" y="422"/>
          <a:ext cx="742537" cy="7425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Player2</a:t>
          </a:r>
          <a:endParaRPr lang="en-US" sz="1100" kern="1200" dirty="0"/>
        </a:p>
      </dsp:txBody>
      <dsp:txXfrm>
        <a:off x="642675" y="109164"/>
        <a:ext cx="525053" cy="525053"/>
      </dsp:txXfrm>
    </dsp:sp>
    <dsp:sp modelId="{5A63E8F1-0738-48E3-AE88-389DB796B80C}">
      <dsp:nvSpPr>
        <dsp:cNvPr id="0" name=""/>
        <dsp:cNvSpPr/>
      </dsp:nvSpPr>
      <dsp:spPr>
        <a:xfrm>
          <a:off x="689866" y="803254"/>
          <a:ext cx="430672" cy="430672"/>
        </a:xfrm>
        <a:prstGeom prst="mathPlus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746952" y="967943"/>
        <a:ext cx="316500" cy="101294"/>
      </dsp:txXfrm>
    </dsp:sp>
    <dsp:sp modelId="{3322FA77-054A-4FD6-9CF6-5BD8CD1F3D5B}">
      <dsp:nvSpPr>
        <dsp:cNvPr id="0" name=""/>
        <dsp:cNvSpPr/>
      </dsp:nvSpPr>
      <dsp:spPr>
        <a:xfrm>
          <a:off x="533933" y="1294221"/>
          <a:ext cx="742537" cy="742537"/>
        </a:xfrm>
        <a:prstGeom prst="ellipse">
          <a:avLst/>
        </a:prstGeom>
        <a:solidFill>
          <a:schemeClr val="accent3">
            <a:hueOff val="4927703"/>
            <a:satOff val="-26639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Player1</a:t>
          </a:r>
          <a:endParaRPr lang="en-US" sz="1100" kern="1200" dirty="0"/>
        </a:p>
      </dsp:txBody>
      <dsp:txXfrm>
        <a:off x="642675" y="1402963"/>
        <a:ext cx="525053" cy="525053"/>
      </dsp:txXfrm>
    </dsp:sp>
    <dsp:sp modelId="{6F5334BF-9FB5-4413-94D1-B2790A53D64A}">
      <dsp:nvSpPr>
        <dsp:cNvPr id="0" name=""/>
        <dsp:cNvSpPr/>
      </dsp:nvSpPr>
      <dsp:spPr>
        <a:xfrm>
          <a:off x="1387851" y="880478"/>
          <a:ext cx="236127" cy="2762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9855406"/>
            <a:satOff val="-53278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1387851" y="935723"/>
        <a:ext cx="165289" cy="165734"/>
      </dsp:txXfrm>
    </dsp:sp>
    <dsp:sp modelId="{BE39C7A5-BB90-4C0D-BF25-8D33E82079ED}">
      <dsp:nvSpPr>
        <dsp:cNvPr id="0" name=""/>
        <dsp:cNvSpPr/>
      </dsp:nvSpPr>
      <dsp:spPr>
        <a:xfrm>
          <a:off x="1721993" y="276053"/>
          <a:ext cx="1485075" cy="1485075"/>
        </a:xfrm>
        <a:prstGeom prst="ellipse">
          <a:avLst/>
        </a:prstGeom>
        <a:solidFill>
          <a:schemeClr val="accent3">
            <a:hueOff val="9855406"/>
            <a:satOff val="-53278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n-MN" sz="1900" kern="1200" dirty="0" smtClean="0"/>
            <a:t>Хамтдаа тоглох</a:t>
          </a:r>
          <a:endParaRPr lang="en-US" sz="1900" kern="1200" dirty="0"/>
        </a:p>
      </dsp:txBody>
      <dsp:txXfrm>
        <a:off x="1939477" y="493537"/>
        <a:ext cx="1050107" cy="10501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A71EE-0807-46FF-858E-5DD5020CEC90}">
      <dsp:nvSpPr>
        <dsp:cNvPr id="0" name=""/>
        <dsp:cNvSpPr/>
      </dsp:nvSpPr>
      <dsp:spPr>
        <a:xfrm rot="5400000">
          <a:off x="3065743" y="99028"/>
          <a:ext cx="1523510" cy="132545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М</a:t>
          </a:r>
          <a:r>
            <a:rPr lang="mn-MN" sz="1600" kern="1200" dirty="0" smtClean="0"/>
            <a:t>онгол хэл</a:t>
          </a:r>
          <a:endParaRPr lang="en-US" sz="1600" kern="1200" dirty="0"/>
        </a:p>
      </dsp:txBody>
      <dsp:txXfrm rot="-5400000">
        <a:off x="3371321" y="237414"/>
        <a:ext cx="912353" cy="1048682"/>
      </dsp:txXfrm>
    </dsp:sp>
    <dsp:sp modelId="{A15BB015-6BC4-4745-912B-B3805CA479D5}">
      <dsp:nvSpPr>
        <dsp:cNvPr id="0" name=""/>
        <dsp:cNvSpPr/>
      </dsp:nvSpPr>
      <dsp:spPr>
        <a:xfrm>
          <a:off x="4530446" y="307191"/>
          <a:ext cx="1700237" cy="914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n-MN" sz="1900" kern="1200" dirty="0" smtClean="0"/>
            <a:t>Хэрэглэхэд хялбар маш ойлгомжтой.</a:t>
          </a:r>
          <a:endParaRPr lang="en-US" sz="1900" kern="1200" dirty="0"/>
        </a:p>
      </dsp:txBody>
      <dsp:txXfrm>
        <a:off x="4530446" y="307191"/>
        <a:ext cx="1700237" cy="914106"/>
      </dsp:txXfrm>
    </dsp:sp>
    <dsp:sp modelId="{41363545-F6E2-4793-ADC8-94FD768B11D2}">
      <dsp:nvSpPr>
        <dsp:cNvPr id="0" name=""/>
        <dsp:cNvSpPr/>
      </dsp:nvSpPr>
      <dsp:spPr>
        <a:xfrm rot="5400000">
          <a:off x="1634253" y="101517"/>
          <a:ext cx="1523510" cy="132545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1718955"/>
            <a:satOff val="2395"/>
            <a:lumOff val="321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1939831" y="239903"/>
        <a:ext cx="912353" cy="1048682"/>
      </dsp:txXfrm>
    </dsp:sp>
    <dsp:sp modelId="{20589E39-823A-46E6-A0FC-62F5A1022C29}">
      <dsp:nvSpPr>
        <dsp:cNvPr id="0" name=""/>
        <dsp:cNvSpPr/>
      </dsp:nvSpPr>
      <dsp:spPr>
        <a:xfrm rot="5400000">
          <a:off x="2347256" y="1394673"/>
          <a:ext cx="1523510" cy="132545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3437909"/>
            <a:satOff val="4789"/>
            <a:lumOff val="643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n-MN" sz="1800" kern="1200" dirty="0" smtClean="0"/>
            <a:t>Хүссэн дуугаа оруулж тоглох</a:t>
          </a:r>
          <a:endParaRPr lang="en-US" sz="1800" kern="1200" dirty="0"/>
        </a:p>
      </dsp:txBody>
      <dsp:txXfrm rot="-5400000">
        <a:off x="2652834" y="1533059"/>
        <a:ext cx="912353" cy="1048682"/>
      </dsp:txXfrm>
    </dsp:sp>
    <dsp:sp modelId="{51E26F76-3EA9-4020-829D-57E643D5288A}">
      <dsp:nvSpPr>
        <dsp:cNvPr id="0" name=""/>
        <dsp:cNvSpPr/>
      </dsp:nvSpPr>
      <dsp:spPr>
        <a:xfrm>
          <a:off x="746046" y="1600346"/>
          <a:ext cx="1645391" cy="914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n-MN" sz="1800" kern="1200" dirty="0" smtClean="0"/>
            <a:t>Бүх насны хүмүүс тоглож болно.</a:t>
          </a:r>
          <a:endParaRPr lang="en-US" sz="1800" kern="1200" dirty="0"/>
        </a:p>
      </dsp:txBody>
      <dsp:txXfrm>
        <a:off x="746046" y="1600346"/>
        <a:ext cx="1645391" cy="914106"/>
      </dsp:txXfrm>
    </dsp:sp>
    <dsp:sp modelId="{5B19094E-7FFD-402C-B18E-D51267D59E6F}">
      <dsp:nvSpPr>
        <dsp:cNvPr id="0" name=""/>
        <dsp:cNvSpPr/>
      </dsp:nvSpPr>
      <dsp:spPr>
        <a:xfrm rot="5400000">
          <a:off x="3778746" y="1394673"/>
          <a:ext cx="1523510" cy="132545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5156864"/>
            <a:satOff val="7184"/>
            <a:lumOff val="964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</dsp:txBody>
      <dsp:txXfrm rot="-5400000">
        <a:off x="4084324" y="1533059"/>
        <a:ext cx="912353" cy="1048682"/>
      </dsp:txXfrm>
    </dsp:sp>
    <dsp:sp modelId="{0A0A5B6F-FB2D-4F21-AD6B-F3AA3707C44A}">
      <dsp:nvSpPr>
        <dsp:cNvPr id="0" name=""/>
        <dsp:cNvSpPr/>
      </dsp:nvSpPr>
      <dsp:spPr>
        <a:xfrm rot="5400000">
          <a:off x="3065743" y="2687828"/>
          <a:ext cx="1523510" cy="132545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6875819"/>
            <a:satOff val="9578"/>
            <a:lumOff val="1286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n-MN" sz="1400" kern="1200" dirty="0" smtClean="0"/>
            <a:t>Андройд</a:t>
          </a:r>
          <a:endParaRPr lang="en-U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+</a:t>
          </a:r>
          <a:endParaRPr lang="mn-MN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iOS</a:t>
          </a:r>
          <a:endParaRPr lang="mn-MN" sz="1400" kern="1200" dirty="0" smtClean="0"/>
        </a:p>
      </dsp:txBody>
      <dsp:txXfrm rot="-5400000">
        <a:off x="3371321" y="2826214"/>
        <a:ext cx="912353" cy="1048682"/>
      </dsp:txXfrm>
    </dsp:sp>
    <dsp:sp modelId="{C6124B42-44A5-432D-BDEA-32B9402BF8FB}">
      <dsp:nvSpPr>
        <dsp:cNvPr id="0" name=""/>
        <dsp:cNvSpPr/>
      </dsp:nvSpPr>
      <dsp:spPr>
        <a:xfrm>
          <a:off x="4530446" y="2893502"/>
          <a:ext cx="1700237" cy="914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n-MN" sz="1800" kern="1200" dirty="0" smtClean="0"/>
            <a:t>Өөрийн </a:t>
          </a:r>
          <a:r>
            <a:rPr lang="en-US" sz="1800" kern="1200" dirty="0" err="1" smtClean="0"/>
            <a:t>highscore</a:t>
          </a:r>
          <a:r>
            <a:rPr lang="en-US" sz="1800" kern="1200" dirty="0" smtClean="0"/>
            <a:t> – </a:t>
          </a:r>
          <a:r>
            <a:rPr lang="mn-MN" sz="1800" kern="1200" dirty="0" smtClean="0"/>
            <a:t>оо хадгалах боломжтой</a:t>
          </a:r>
          <a:endParaRPr lang="en-US" sz="1800" kern="1200" dirty="0"/>
        </a:p>
      </dsp:txBody>
      <dsp:txXfrm>
        <a:off x="4530446" y="2893502"/>
        <a:ext cx="1700237" cy="914106"/>
      </dsp:txXfrm>
    </dsp:sp>
    <dsp:sp modelId="{18E3892E-E4E7-427D-9B5F-CEFE84D27D19}">
      <dsp:nvSpPr>
        <dsp:cNvPr id="0" name=""/>
        <dsp:cNvSpPr/>
      </dsp:nvSpPr>
      <dsp:spPr>
        <a:xfrm rot="5400000">
          <a:off x="1634253" y="2687828"/>
          <a:ext cx="1523510" cy="132545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8594773"/>
            <a:satOff val="11973"/>
            <a:lumOff val="1607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1939831" y="2826214"/>
        <a:ext cx="912353" cy="10486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1F518-1190-4883-914B-1FB66E6D3A63}">
      <dsp:nvSpPr>
        <dsp:cNvPr id="0" name=""/>
        <dsp:cNvSpPr/>
      </dsp:nvSpPr>
      <dsp:spPr>
        <a:xfrm rot="5400000">
          <a:off x="289720" y="2113183"/>
          <a:ext cx="862196" cy="143467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372F1-8EF3-4532-ACC6-E65E1D63ACA2}">
      <dsp:nvSpPr>
        <dsp:cNvPr id="0" name=""/>
        <dsp:cNvSpPr/>
      </dsp:nvSpPr>
      <dsp:spPr>
        <a:xfrm>
          <a:off x="145798" y="2541842"/>
          <a:ext cx="1295232" cy="1135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n-MN" sz="1400" kern="1200" dirty="0" smtClean="0">
              <a:latin typeface="Mogul Campus" panose="04020604030602040204" pitchFamily="82" charset="0"/>
            </a:rPr>
            <a:t>Дуулж бүжиглэх авъяасаа хөгжүүлнэ</a:t>
          </a:r>
          <a:endParaRPr lang="en-US" sz="1400" kern="1200" dirty="0">
            <a:latin typeface="Mogul Campus" panose="04020604030602040204" pitchFamily="82" charset="0"/>
          </a:endParaRPr>
        </a:p>
      </dsp:txBody>
      <dsp:txXfrm>
        <a:off x="145798" y="2541842"/>
        <a:ext cx="1295232" cy="1135347"/>
      </dsp:txXfrm>
    </dsp:sp>
    <dsp:sp modelId="{B746139E-4627-4CCC-9299-5653D77ED24D}">
      <dsp:nvSpPr>
        <dsp:cNvPr id="0" name=""/>
        <dsp:cNvSpPr/>
      </dsp:nvSpPr>
      <dsp:spPr>
        <a:xfrm>
          <a:off x="1196647" y="2007561"/>
          <a:ext cx="244383" cy="244383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69F8C-5820-4CB5-B01D-69A648973D8F}">
      <dsp:nvSpPr>
        <dsp:cNvPr id="0" name=""/>
        <dsp:cNvSpPr/>
      </dsp:nvSpPr>
      <dsp:spPr>
        <a:xfrm rot="5400000">
          <a:off x="1875337" y="1720821"/>
          <a:ext cx="862196" cy="1434674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7A15A-3ED1-4A32-B700-36B8D6BBE441}">
      <dsp:nvSpPr>
        <dsp:cNvPr id="0" name=""/>
        <dsp:cNvSpPr/>
      </dsp:nvSpPr>
      <dsp:spPr>
        <a:xfrm>
          <a:off x="1731416" y="2149480"/>
          <a:ext cx="1295232" cy="1135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n-MN" sz="1400" kern="1200" dirty="0" smtClean="0">
              <a:latin typeface="Mogul Campus" panose="04020604030602040204" pitchFamily="82" charset="0"/>
            </a:rPr>
            <a:t>Ой тогтоолд дээшилнэ.</a:t>
          </a:r>
          <a:endParaRPr lang="en-US" sz="1400" kern="1200" dirty="0">
            <a:latin typeface="Mogul Campus" panose="04020604030602040204" pitchFamily="82" charset="0"/>
          </a:endParaRPr>
        </a:p>
      </dsp:txBody>
      <dsp:txXfrm>
        <a:off x="1731416" y="2149480"/>
        <a:ext cx="1295232" cy="1135347"/>
      </dsp:txXfrm>
    </dsp:sp>
    <dsp:sp modelId="{F6F2BEFC-1674-4E8D-98FF-DE4432BB887C}">
      <dsp:nvSpPr>
        <dsp:cNvPr id="0" name=""/>
        <dsp:cNvSpPr/>
      </dsp:nvSpPr>
      <dsp:spPr>
        <a:xfrm>
          <a:off x="2782265" y="1615198"/>
          <a:ext cx="244383" cy="244383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67CF4-39ED-4CC8-A27F-E45EA5D3AC44}">
      <dsp:nvSpPr>
        <dsp:cNvPr id="0" name=""/>
        <dsp:cNvSpPr/>
      </dsp:nvSpPr>
      <dsp:spPr>
        <a:xfrm rot="5400000">
          <a:off x="3460955" y="1328458"/>
          <a:ext cx="862196" cy="1434674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124EB5-2136-46F3-B2F4-41A5196C24A0}">
      <dsp:nvSpPr>
        <dsp:cNvPr id="0" name=""/>
        <dsp:cNvSpPr/>
      </dsp:nvSpPr>
      <dsp:spPr>
        <a:xfrm>
          <a:off x="3317033" y="1757117"/>
          <a:ext cx="1295232" cy="1135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n-MN" sz="1400" kern="1200" dirty="0" smtClean="0">
              <a:latin typeface="Mogul Campus" panose="04020604030602040204" pitchFamily="82" charset="0"/>
            </a:rPr>
            <a:t>Авхаалж самбаа ихэснэ</a:t>
          </a:r>
          <a:endParaRPr lang="en-US" sz="1400" kern="1200" dirty="0">
            <a:latin typeface="Mogul Campus" panose="04020604030602040204" pitchFamily="82" charset="0"/>
          </a:endParaRPr>
        </a:p>
      </dsp:txBody>
      <dsp:txXfrm>
        <a:off x="3317033" y="1757117"/>
        <a:ext cx="1295232" cy="1135347"/>
      </dsp:txXfrm>
    </dsp:sp>
    <dsp:sp modelId="{D5E82CFA-3F05-41CB-A66C-3A904CCE06CE}">
      <dsp:nvSpPr>
        <dsp:cNvPr id="0" name=""/>
        <dsp:cNvSpPr/>
      </dsp:nvSpPr>
      <dsp:spPr>
        <a:xfrm>
          <a:off x="4367882" y="1222836"/>
          <a:ext cx="244383" cy="244383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AFCDC-2041-4C37-BE64-7627BAA16382}">
      <dsp:nvSpPr>
        <dsp:cNvPr id="0" name=""/>
        <dsp:cNvSpPr/>
      </dsp:nvSpPr>
      <dsp:spPr>
        <a:xfrm rot="5400000">
          <a:off x="5046573" y="936095"/>
          <a:ext cx="862196" cy="1434674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6068B-131B-444D-AF53-A5A2A6DC9AE7}">
      <dsp:nvSpPr>
        <dsp:cNvPr id="0" name=""/>
        <dsp:cNvSpPr/>
      </dsp:nvSpPr>
      <dsp:spPr>
        <a:xfrm>
          <a:off x="4902651" y="1364754"/>
          <a:ext cx="1295232" cy="1135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n-MN" sz="1400" kern="1200" dirty="0" smtClean="0">
              <a:latin typeface="Mogul Campus" panose="04020604030602040204" pitchFamily="82" charset="0"/>
            </a:rPr>
            <a:t>Анхаарал төвлөрүүлэх чадвар дээшлэх</a:t>
          </a:r>
          <a:endParaRPr lang="en-US" sz="1400" kern="1200" dirty="0">
            <a:latin typeface="Mogul Campus" panose="04020604030602040204" pitchFamily="82" charset="0"/>
          </a:endParaRPr>
        </a:p>
      </dsp:txBody>
      <dsp:txXfrm>
        <a:off x="4902651" y="1364754"/>
        <a:ext cx="1295232" cy="1135347"/>
      </dsp:txXfrm>
    </dsp:sp>
    <dsp:sp modelId="{F62C0D9F-BF11-4D63-A28B-80FA21343A28}">
      <dsp:nvSpPr>
        <dsp:cNvPr id="0" name=""/>
        <dsp:cNvSpPr/>
      </dsp:nvSpPr>
      <dsp:spPr>
        <a:xfrm>
          <a:off x="5953500" y="830473"/>
          <a:ext cx="244383" cy="244383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6DEFD-3E20-41CA-8CC7-585BE7A02A00}">
      <dsp:nvSpPr>
        <dsp:cNvPr id="0" name=""/>
        <dsp:cNvSpPr/>
      </dsp:nvSpPr>
      <dsp:spPr>
        <a:xfrm rot="5400000">
          <a:off x="6632190" y="543733"/>
          <a:ext cx="862196" cy="1434674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336A4-814F-45EF-B582-2466B0D2E2A7}">
      <dsp:nvSpPr>
        <dsp:cNvPr id="0" name=""/>
        <dsp:cNvSpPr/>
      </dsp:nvSpPr>
      <dsp:spPr>
        <a:xfrm>
          <a:off x="6488268" y="972392"/>
          <a:ext cx="1295232" cy="1135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n-MN" sz="1400" kern="1200" dirty="0" smtClean="0">
              <a:latin typeface="Mogul Campus" panose="04020604030602040204" pitchFamily="82" charset="0"/>
            </a:rPr>
            <a:t>Хөгжмийн мэдрэмж, сонсгол сайжрах</a:t>
          </a:r>
          <a:endParaRPr lang="en-US" sz="1400" kern="1200" dirty="0">
            <a:latin typeface="Mogul Campus" panose="04020604030602040204" pitchFamily="82" charset="0"/>
          </a:endParaRPr>
        </a:p>
      </dsp:txBody>
      <dsp:txXfrm>
        <a:off x="6488268" y="972392"/>
        <a:ext cx="1295232" cy="1135347"/>
      </dsp:txXfrm>
    </dsp:sp>
    <dsp:sp modelId="{7768C842-8E43-43F9-AA78-22FF4EA00075}">
      <dsp:nvSpPr>
        <dsp:cNvPr id="0" name=""/>
        <dsp:cNvSpPr/>
      </dsp:nvSpPr>
      <dsp:spPr>
        <a:xfrm>
          <a:off x="7539117" y="438110"/>
          <a:ext cx="244383" cy="244383"/>
        </a:xfrm>
        <a:prstGeom prst="triangle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C629B-5205-4A4D-9702-78A0E62ACD05}">
      <dsp:nvSpPr>
        <dsp:cNvPr id="0" name=""/>
        <dsp:cNvSpPr/>
      </dsp:nvSpPr>
      <dsp:spPr>
        <a:xfrm rot="5400000">
          <a:off x="8217808" y="151370"/>
          <a:ext cx="862196" cy="143467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BA0BF-C0FB-446B-BCE0-AA5518ECDD63}">
      <dsp:nvSpPr>
        <dsp:cNvPr id="0" name=""/>
        <dsp:cNvSpPr/>
      </dsp:nvSpPr>
      <dsp:spPr>
        <a:xfrm>
          <a:off x="8073886" y="580029"/>
          <a:ext cx="1295232" cy="1135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n-MN" sz="1400" kern="1200" dirty="0" smtClean="0">
              <a:latin typeface="Mogul Campus" panose="04020604030602040204" pitchFamily="82" charset="0"/>
            </a:rPr>
            <a:t>Эрүүл мэнд</a:t>
          </a:r>
          <a:r>
            <a:rPr lang="en-US" sz="1400" kern="1200" dirty="0" smtClean="0">
              <a:latin typeface="Mogul Campus" panose="04020604030602040204" pitchFamily="82" charset="0"/>
            </a:rPr>
            <a:t> </a:t>
          </a:r>
          <a:r>
            <a:rPr lang="mn-MN" sz="1400" kern="1200" dirty="0" smtClean="0">
              <a:latin typeface="Mogul Campus" panose="04020604030602040204" pitchFamily="82" charset="0"/>
            </a:rPr>
            <a:t>болон боловсролд тустай тоглоом юм.</a:t>
          </a:r>
          <a:endParaRPr lang="en-US" sz="1400" kern="1200" dirty="0">
            <a:latin typeface="Mogul Campus" panose="04020604030602040204" pitchFamily="82" charset="0"/>
          </a:endParaRPr>
        </a:p>
      </dsp:txBody>
      <dsp:txXfrm>
        <a:off x="8073886" y="580029"/>
        <a:ext cx="1295232" cy="11353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33BB8-6C7A-4BE0-9B55-9EAC48D52EC6}" type="datetimeFigureOut">
              <a:rPr lang="en-US"/>
              <a:t>11/7/2015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7AA83-DE31-4E93-AB07-EF7FB05F667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290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1EF64-F73B-4314-BB6F-BC0937BBDF19}" type="datetimeFigureOut">
              <a:rPr lang="en-US"/>
              <a:t>11/7/2015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E2820-AFE1-45FA-949E-17BDB534E1D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79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E2820-AFE1-45FA-949E-17BDB534E1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n-MN" dirty="0" smtClean="0"/>
              <a:t>улмаар эх орныг хөгжүүлэх гол хэрэгсэл тоглоом наадам наадгай</a:t>
            </a:r>
            <a:r>
              <a:rPr lang="mn-MN" baseline="0" dirty="0" smtClean="0"/>
              <a:t> юм.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E2820-AFE1-45FA-949E-17BDB534E1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6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35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E2820-AFE1-45FA-949E-17BDB534E1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49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E2820-AFE1-45FA-949E-17BDB534E1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80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E2820-AFE1-45FA-949E-17BDB534E1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3" y="304800"/>
            <a:ext cx="7091361" cy="2793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3108804"/>
            <a:ext cx="7091361" cy="838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B9702-7FBF-4720-8670-571C5E7EEDDE}" type="datetime1">
              <a:rPr lang="en-US"/>
              <a:t>11/7/2015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0547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27AEA-BBBB-4C9B-AB23-214EAA8AB789}" type="datetime1">
              <a:rPr lang="en-US"/>
              <a:t>11/7/2015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766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65014" y="304801"/>
            <a:ext cx="17158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9800" y="304801"/>
            <a:ext cx="7502814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1CA30-F5CD-4CA0-B16A-349C6F830700}" type="datetime1">
              <a:rPr lang="en-US"/>
              <a:t>11/7/2015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497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F48E-ABA0-4B58-B562-D1D7408067C4}" type="datetime1">
              <a:rPr lang="en-US"/>
              <a:t>11/7/2015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99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0013" y="1600200"/>
            <a:ext cx="6400801" cy="2486025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0011" y="4105029"/>
            <a:ext cx="6400801" cy="914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034C-8BD9-4B0C-893B-33834FAB227F}" type="datetime1">
              <a:rPr lang="en-US"/>
              <a:t>11/7/2015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916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8213" y="1600200"/>
            <a:ext cx="4572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8813" y="1600200"/>
            <a:ext cx="4572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787AA-CBCD-47F9-A04C-7106C508CDE4}" type="datetime1">
              <a:rPr lang="en-US"/>
              <a:t>11/7/2015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75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8213" y="1600200"/>
            <a:ext cx="4572000" cy="823912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1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8213" y="2505075"/>
            <a:ext cx="4572000" cy="33375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08813" y="1600200"/>
            <a:ext cx="4572000" cy="823912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1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08813" y="2505075"/>
            <a:ext cx="4572000" cy="33375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CC9DD-75F5-4611-BA0B-CFB1A226639C}" type="datetime1">
              <a:rPr lang="en-US"/>
              <a:t>11/7/2015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304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F1F9-2D3D-4243-878F-D000C3F2A1C4}" type="datetime1">
              <a:rPr lang="en-US"/>
              <a:t>11/7/2015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830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BCBE8-1824-4658-A8BB-BECFAEB7E35A}" type="datetime1">
              <a:rPr lang="en-US"/>
              <a:t>11/7/2015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2526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7612" y="2277477"/>
            <a:ext cx="2743201" cy="2322178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3" y="533400"/>
            <a:ext cx="6858000" cy="4800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7614" y="4583187"/>
            <a:ext cx="2743200" cy="113181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5CD17-C377-4DE5-9FCA-CC7471605C58}" type="datetime1">
              <a:rPr lang="en-US"/>
              <a:t>11/7/2015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770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7612" y="2277477"/>
            <a:ext cx="2743201" cy="2322178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7614" y="4583187"/>
            <a:ext cx="2743200" cy="113181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E9F02-BE96-4BAE-86A5-1FA60D24CAE2}" type="datetime1">
              <a:rPr lang="en-US"/>
              <a:t>11/7/2015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293812" y="533400"/>
            <a:ext cx="6858001" cy="4800600"/>
          </a:xfrm>
          <a:prstGeom prst="roundRect">
            <a:avLst>
              <a:gd name="adj" fmla="val 440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08112" y="647700"/>
            <a:ext cx="6629400" cy="4572000"/>
          </a:xfrm>
          <a:prstGeom prst="roundRect">
            <a:avLst>
              <a:gd name="adj" fmla="val 3725"/>
            </a:avLst>
          </a:prstGeom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930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8213" y="304800"/>
            <a:ext cx="9372600" cy="120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8213" y="1600200"/>
            <a:ext cx="9372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3576" y="6505078"/>
            <a:ext cx="9640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9D3B9702-7FBF-4720-8670-571C5E7EEDDE}" type="datetime1">
              <a:rPr lang="en-US"/>
              <a:t>11/7/2015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80159" y="6505078"/>
            <a:ext cx="687641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0814" y="6280298"/>
            <a:ext cx="533399" cy="349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accent2"/>
                </a:solidFill>
              </a:defRPr>
            </a:lvl1pPr>
          </a:lstStyle>
          <a:p>
            <a:fld id="{8FDBFFB2-86D9-4B8F-A59A-553A60B94BB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25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Mogul Campus" panose="04020604030602040204" pitchFamily="82" charset="0"/>
              </a:rPr>
              <a:t>Tap </a:t>
            </a:r>
            <a:r>
              <a:rPr lang="en-US" dirty="0" err="1" smtClean="0">
                <a:latin typeface="Mogul Campus" panose="04020604030602040204" pitchFamily="82" charset="0"/>
              </a:rPr>
              <a:t>Tap</a:t>
            </a:r>
            <a:r>
              <a:rPr lang="en-US" dirty="0" smtClean="0">
                <a:latin typeface="Mogul Campus" panose="04020604030602040204" pitchFamily="82" charset="0"/>
              </a:rPr>
              <a:t> Rhythm</a:t>
            </a:r>
            <a:endParaRPr lang="en-US" dirty="0">
              <a:latin typeface="Mogul Campus" panose="04020604030602040204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4" y="3198957"/>
            <a:ext cx="5393644" cy="838200"/>
          </a:xfrm>
        </p:spPr>
        <p:txBody>
          <a:bodyPr/>
          <a:lstStyle/>
          <a:p>
            <a:r>
              <a:rPr lang="mn-MN" dirty="0" smtClean="0"/>
              <a:t>Бага дунд насны хүүхдэд зориулсан хөгжмийн хэмнэлт тоглоом</a:t>
            </a:r>
            <a:endParaRPr lang="en-US" dirty="0"/>
          </a:p>
        </p:txBody>
      </p:sp>
      <p:pic>
        <p:nvPicPr>
          <p:cNvPr id="5" name="Picture 2" descr="C:\Users\Javkhaa\Desktop\presentation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184150"/>
            <a:ext cx="1238638" cy="80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13" y="6380843"/>
            <a:ext cx="2085172" cy="34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1757" y="1444833"/>
            <a:ext cx="8623300" cy="2486025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Mogul Campus" panose="04020604030602040204" pitchFamily="82" charset="0"/>
              </a:rPr>
              <a:t>Tap </a:t>
            </a:r>
            <a:r>
              <a:rPr lang="en-US" sz="6000" dirty="0" err="1" smtClean="0">
                <a:latin typeface="Mogul Campus" panose="04020604030602040204" pitchFamily="82" charset="0"/>
              </a:rPr>
              <a:t>Tap</a:t>
            </a:r>
            <a:r>
              <a:rPr lang="en-US" sz="6000" dirty="0" smtClean="0">
                <a:latin typeface="Mogul Campus" panose="04020604030602040204" pitchFamily="82" charset="0"/>
              </a:rPr>
              <a:t> Rhythm</a:t>
            </a:r>
            <a:endParaRPr lang="en-US" sz="6000" dirty="0">
              <a:latin typeface="Mogul Campus" panose="04020604030602040204" pitchFamily="8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" y="6558565"/>
            <a:ext cx="1373973" cy="22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6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64999" y="275771"/>
            <a:ext cx="9372600" cy="1200416"/>
          </a:xfrm>
        </p:spPr>
        <p:txBody>
          <a:bodyPr/>
          <a:lstStyle/>
          <a:p>
            <a:pPr algn="ctr"/>
            <a:r>
              <a:rPr lang="en-US" dirty="0">
                <a:latin typeface="Mogul Campus" panose="04020604030602040204" pitchFamily="82" charset="0"/>
              </a:rPr>
              <a:t>Tap </a:t>
            </a:r>
            <a:r>
              <a:rPr lang="en-US" dirty="0" err="1">
                <a:latin typeface="Mogul Campus" panose="04020604030602040204" pitchFamily="82" charset="0"/>
              </a:rPr>
              <a:t>Tap</a:t>
            </a:r>
            <a:r>
              <a:rPr lang="en-US" dirty="0">
                <a:latin typeface="Mogul Campus" panose="04020604030602040204" pitchFamily="82" charset="0"/>
              </a:rPr>
              <a:t> Rhythm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33257" y="2137229"/>
            <a:ext cx="7112001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Hybrid Development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mn-MN" dirty="0" smtClean="0"/>
              <a:t>Дууны </a:t>
            </a:r>
            <a:r>
              <a:rPr lang="mn-MN" dirty="0" smtClean="0"/>
              <a:t>хэмнэлийг бөмбөлөг болгон хувиргаж тоглоомондоо ашигласан.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mn-MN" dirty="0" smtClean="0"/>
              <a:t>Бөмбөлөг гэдэг бол дууны 1 хэмнэл </a:t>
            </a:r>
            <a:r>
              <a:rPr lang="en-US" dirty="0" smtClean="0"/>
              <a:t>/beat/ </a:t>
            </a:r>
            <a:r>
              <a:rPr lang="mn-MN" dirty="0" smtClean="0"/>
              <a:t>юм.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" y="6558565"/>
            <a:ext cx="1373973" cy="226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71" y="1934029"/>
            <a:ext cx="2173513" cy="38640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32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" y="6558565"/>
            <a:ext cx="1373973" cy="226865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180652"/>
              </p:ext>
            </p:extLst>
          </p:nvPr>
        </p:nvGraphicFramePr>
        <p:xfrm>
          <a:off x="1880668" y="1600200"/>
          <a:ext cx="9372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880668" y="292140"/>
            <a:ext cx="9372600" cy="1200416"/>
          </a:xfrm>
        </p:spPr>
        <p:txBody>
          <a:bodyPr/>
          <a:lstStyle/>
          <a:p>
            <a:pPr algn="ctr"/>
            <a:r>
              <a:rPr lang="mn-MN" dirty="0" smtClean="0">
                <a:latin typeface="Mogul Campus" panose="04020604030602040204" pitchFamily="82" charset="0"/>
              </a:rPr>
              <a:t>Тоглоомын үе</a:t>
            </a:r>
            <a:endParaRPr lang="en-US" dirty="0">
              <a:latin typeface="Mogul Campus" panose="04020604030602040204" pitchFamily="82" charset="0"/>
            </a:endParaRPr>
          </a:p>
        </p:txBody>
      </p:sp>
      <p:sp>
        <p:nvSpPr>
          <p:cNvPr id="6" name="Line Callout 1 5"/>
          <p:cNvSpPr/>
          <p:nvPr/>
        </p:nvSpPr>
        <p:spPr>
          <a:xfrm>
            <a:off x="7832090" y="2019805"/>
            <a:ext cx="1351128" cy="432766"/>
          </a:xfrm>
          <a:prstGeom prst="borderCallout1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n-MN" dirty="0" smtClean="0"/>
              <a:t>3 замтай</a:t>
            </a:r>
            <a:endParaRPr lang="en-US" dirty="0"/>
          </a:p>
        </p:txBody>
      </p:sp>
      <p:sp>
        <p:nvSpPr>
          <p:cNvPr id="10" name="Line Callout 1 9"/>
          <p:cNvSpPr/>
          <p:nvPr/>
        </p:nvSpPr>
        <p:spPr>
          <a:xfrm flipH="1">
            <a:off x="2906939" y="3008451"/>
            <a:ext cx="1351128" cy="432766"/>
          </a:xfrm>
          <a:prstGeom prst="borderCallout1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n-MN" dirty="0" smtClean="0"/>
              <a:t>4 замтай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75" y="1702358"/>
            <a:ext cx="1712786" cy="3044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482" y="934718"/>
            <a:ext cx="1712786" cy="3044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914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 animBg="1"/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880668" y="292140"/>
            <a:ext cx="9372600" cy="120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mn-MN" dirty="0" smtClean="0">
                <a:latin typeface="Mogul Campus" panose="04020604030602040204" pitchFamily="82" charset="0"/>
              </a:rPr>
              <a:t>Тоглоомын үе</a:t>
            </a:r>
            <a:r>
              <a:rPr lang="en-US" dirty="0" smtClean="0">
                <a:latin typeface="Mogul Campus" panose="04020604030602040204" pitchFamily="82" charset="0"/>
              </a:rPr>
              <a:t> /</a:t>
            </a:r>
            <a:r>
              <a:rPr lang="mn-MN" dirty="0" smtClean="0">
                <a:latin typeface="Mogul Campus" panose="04020604030602040204" pitchFamily="82" charset="0"/>
              </a:rPr>
              <a:t>Хэцүү</a:t>
            </a:r>
            <a:r>
              <a:rPr lang="en-US" dirty="0" smtClean="0">
                <a:latin typeface="Mogul Campus" panose="04020604030602040204" pitchFamily="82" charset="0"/>
              </a:rPr>
              <a:t>/</a:t>
            </a:r>
            <a:endParaRPr lang="en-US" dirty="0">
              <a:latin typeface="Mogul Campus" panose="04020604030602040204" pitchFamily="82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53545415"/>
              </p:ext>
            </p:extLst>
          </p:nvPr>
        </p:nvGraphicFramePr>
        <p:xfrm>
          <a:off x="1880668" y="1856095"/>
          <a:ext cx="5856406" cy="39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028239721"/>
              </p:ext>
            </p:extLst>
          </p:nvPr>
        </p:nvGraphicFramePr>
        <p:xfrm>
          <a:off x="7928142" y="2789134"/>
          <a:ext cx="3741003" cy="2037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7737074" y="2524836"/>
            <a:ext cx="765481" cy="436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709778" y="3261815"/>
            <a:ext cx="765481" cy="5732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737074" y="3521122"/>
            <a:ext cx="861016" cy="13051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" y="6558565"/>
            <a:ext cx="1373973" cy="22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0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70" y="858129"/>
            <a:ext cx="2571750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22" y="858129"/>
            <a:ext cx="2571750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ight Arrow 8"/>
          <p:cNvSpPr/>
          <p:nvPr/>
        </p:nvSpPr>
        <p:spPr>
          <a:xfrm>
            <a:off x="5551535" y="3066756"/>
            <a:ext cx="1448972" cy="52050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8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956" y="319314"/>
            <a:ext cx="9372600" cy="1200416"/>
          </a:xfrm>
        </p:spPr>
        <p:txBody>
          <a:bodyPr/>
          <a:lstStyle/>
          <a:p>
            <a:pPr algn="ctr"/>
            <a:r>
              <a:rPr lang="en-US" dirty="0" smtClean="0">
                <a:latin typeface="Mogul Campus" panose="04020604030602040204" pitchFamily="82" charset="0"/>
              </a:rPr>
              <a:t>Tap </a:t>
            </a:r>
            <a:r>
              <a:rPr lang="en-US" dirty="0" err="1" smtClean="0">
                <a:latin typeface="Mogul Campus" panose="04020604030602040204" pitchFamily="82" charset="0"/>
              </a:rPr>
              <a:t>Tap</a:t>
            </a:r>
            <a:r>
              <a:rPr lang="en-US" dirty="0" smtClean="0">
                <a:latin typeface="Mogul Campus" panose="04020604030602040204" pitchFamily="82" charset="0"/>
              </a:rPr>
              <a:t> Rhythm</a:t>
            </a:r>
            <a:endParaRPr lang="en-US" dirty="0">
              <a:latin typeface="Mogul Campus" panose="04020604030602040204" pitchFamily="82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5863544"/>
              </p:ext>
            </p:extLst>
          </p:nvPr>
        </p:nvGraphicFramePr>
        <p:xfrm>
          <a:off x="2324111" y="1937930"/>
          <a:ext cx="6976731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26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543" y="399784"/>
            <a:ext cx="9372600" cy="1200416"/>
          </a:xfrm>
        </p:spPr>
        <p:txBody>
          <a:bodyPr>
            <a:normAutofit/>
          </a:bodyPr>
          <a:lstStyle/>
          <a:p>
            <a:pPr lvl="0" algn="ctr"/>
            <a:r>
              <a:rPr lang="mn-MN" sz="6000" dirty="0">
                <a:latin typeface="Mogul Campus" panose="04020604030602040204" pitchFamily="82" charset="0"/>
              </a:rPr>
              <a:t>Давуу </a:t>
            </a:r>
            <a:r>
              <a:rPr lang="mn-MN" sz="6000" dirty="0" smtClean="0">
                <a:latin typeface="Mogul Campus" panose="04020604030602040204" pitchFamily="82" charset="0"/>
              </a:rPr>
              <a:t>талууд</a:t>
            </a:r>
            <a:endParaRPr lang="en-US" sz="6000" dirty="0">
              <a:latin typeface="Mogul Campus" panose="04020604030602040204" pitchFamily="82" charset="0"/>
            </a:endParaRPr>
          </a:p>
        </p:txBody>
      </p:sp>
      <p:graphicFrame>
        <p:nvGraphicFramePr>
          <p:cNvPr id="15" name="Content Placeholder 14" descr="Step Up Process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8183631"/>
              </p:ext>
            </p:extLst>
          </p:nvPr>
        </p:nvGraphicFramePr>
        <p:xfrm>
          <a:off x="2208213" y="1600200"/>
          <a:ext cx="9372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" y="6558565"/>
            <a:ext cx="1373973" cy="226865"/>
          </a:xfrm>
          <a:prstGeom prst="rect">
            <a:avLst/>
          </a:prstGeom>
        </p:spPr>
      </p:pic>
      <p:sp>
        <p:nvSpPr>
          <p:cNvPr id="4" name="Up Ribbon 3"/>
          <p:cNvSpPr/>
          <p:nvPr/>
        </p:nvSpPr>
        <p:spPr>
          <a:xfrm>
            <a:off x="6168788" y="4981433"/>
            <a:ext cx="5412025" cy="968991"/>
          </a:xfrm>
          <a:prstGeom prst="ribbon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n-MN" sz="2400" b="1" dirty="0" smtClean="0">
                <a:latin typeface="Mogul Proun" pitchFamily="2" charset="0"/>
              </a:rPr>
              <a:t>Монголдоо анхдагч</a:t>
            </a:r>
            <a:endParaRPr lang="en-US" sz="2400" b="1" dirty="0">
              <a:latin typeface="Mogul Proun" pitchFamily="2" charset="0"/>
            </a:endParaRPr>
          </a:p>
        </p:txBody>
      </p:sp>
      <p:sp>
        <p:nvSpPr>
          <p:cNvPr id="6" name="5-Point Star 5"/>
          <p:cNvSpPr/>
          <p:nvPr/>
        </p:nvSpPr>
        <p:spPr>
          <a:xfrm>
            <a:off x="6920065" y="5426687"/>
            <a:ext cx="245660" cy="245660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/>
          <p:cNvSpPr/>
          <p:nvPr/>
        </p:nvSpPr>
        <p:spPr>
          <a:xfrm>
            <a:off x="6634113" y="5655291"/>
            <a:ext cx="245660" cy="245660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>
            <a:off x="7158816" y="5175911"/>
            <a:ext cx="245660" cy="245660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6663802" y="5175913"/>
            <a:ext cx="245660" cy="245660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7158816" y="5632812"/>
            <a:ext cx="245660" cy="245660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/>
          <p:cNvSpPr/>
          <p:nvPr/>
        </p:nvSpPr>
        <p:spPr>
          <a:xfrm>
            <a:off x="10580392" y="5406615"/>
            <a:ext cx="245660" cy="245660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/>
          <p:cNvSpPr/>
          <p:nvPr/>
        </p:nvSpPr>
        <p:spPr>
          <a:xfrm>
            <a:off x="10294440" y="5635219"/>
            <a:ext cx="245660" cy="245660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/>
          <p:cNvSpPr/>
          <p:nvPr/>
        </p:nvSpPr>
        <p:spPr>
          <a:xfrm>
            <a:off x="10819143" y="5155839"/>
            <a:ext cx="245660" cy="245660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/>
          <p:cNvSpPr/>
          <p:nvPr/>
        </p:nvSpPr>
        <p:spPr>
          <a:xfrm>
            <a:off x="10324129" y="5155841"/>
            <a:ext cx="245660" cy="245660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/>
          <p:cNvSpPr/>
          <p:nvPr/>
        </p:nvSpPr>
        <p:spPr>
          <a:xfrm>
            <a:off x="10819143" y="5612740"/>
            <a:ext cx="245660" cy="245660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0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0" y="3042557"/>
            <a:ext cx="6565900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Mogul Campus" panose="04020604030602040204" pitchFamily="82" charset="0"/>
              </a:rPr>
              <a:t>А</a:t>
            </a:r>
            <a:r>
              <a:rPr lang="mn-MN" dirty="0" smtClean="0">
                <a:latin typeface="Mogul Campus" panose="04020604030602040204" pitchFamily="82" charset="0"/>
              </a:rPr>
              <a:t>нхаарал тавьсанд </a:t>
            </a:r>
          </a:p>
          <a:p>
            <a:r>
              <a:rPr lang="mn-MN" dirty="0" smtClean="0">
                <a:latin typeface="Mogul Campus" panose="04020604030602040204" pitchFamily="82" charset="0"/>
              </a:rPr>
              <a:t>	</a:t>
            </a:r>
            <a:r>
              <a:rPr lang="mn-MN" dirty="0">
                <a:latin typeface="Mogul Campus" panose="04020604030602040204" pitchFamily="82" charset="0"/>
              </a:rPr>
              <a:t>	</a:t>
            </a:r>
            <a:r>
              <a:rPr lang="mn-MN" dirty="0" smtClean="0">
                <a:latin typeface="Mogul Campus" panose="04020604030602040204" pitchFamily="82" charset="0"/>
              </a:rPr>
              <a:t>баярлалаа ...</a:t>
            </a:r>
            <a:endParaRPr lang="en-US" dirty="0">
              <a:latin typeface="Mogul Campus" panose="04020604030602040204" pitchFamily="82" charset="0"/>
            </a:endParaRPr>
          </a:p>
        </p:txBody>
      </p:sp>
      <p:pic>
        <p:nvPicPr>
          <p:cNvPr id="7" name="Picture 3" descr="F:\Works\Elch_Hybrid\lik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622425"/>
            <a:ext cx="2381250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Users\Javkhaa\Desktop\presentation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184150"/>
            <a:ext cx="1842594" cy="119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285" y="478518"/>
            <a:ext cx="4510542" cy="74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676" y="1589687"/>
            <a:ext cx="7244881" cy="3580326"/>
          </a:xfrm>
        </p:spPr>
        <p:txBody>
          <a:bodyPr>
            <a:noAutofit/>
          </a:bodyPr>
          <a:lstStyle/>
          <a:p>
            <a:pPr algn="ctr"/>
            <a:r>
              <a:rPr lang="mn-MN" altLang="en-US" sz="4000" dirty="0" smtClean="0">
                <a:latin typeface="Mogul Campus" panose="04020604030602040204" pitchFamily="82" charset="0"/>
              </a:rPr>
              <a:t>Улс </a:t>
            </a:r>
            <a:r>
              <a:rPr lang="mn-MN" altLang="en-US" sz="4000" dirty="0">
                <a:latin typeface="Mogul Campus" panose="04020604030602040204" pitchFamily="82" charset="0"/>
              </a:rPr>
              <a:t>орны </a:t>
            </a:r>
            <a:r>
              <a:rPr lang="mn-MN" altLang="en-US" sz="4000" dirty="0" smtClean="0">
                <a:latin typeface="Mogul Campus" panose="04020604030602040204" pitchFamily="82" charset="0"/>
              </a:rPr>
              <a:t>хөгжлийг </a:t>
            </a:r>
            <a:r>
              <a:rPr lang="mn-MN" altLang="en-US" sz="4000" dirty="0">
                <a:latin typeface="Mogul Campus" panose="04020604030602040204" pitchFamily="82" charset="0"/>
              </a:rPr>
              <a:t>хүүхдээр нь </a:t>
            </a:r>
            <a:r>
              <a:rPr lang="mn-MN" altLang="en-US" sz="4000" dirty="0" smtClean="0">
                <a:latin typeface="Mogul Campus" panose="04020604030602040204" pitchFamily="82" charset="0"/>
              </a:rPr>
              <a:t>хүүхдийн </a:t>
            </a:r>
            <a:r>
              <a:rPr lang="mn-MN" altLang="en-US" sz="4000" dirty="0">
                <a:latin typeface="Mogul Campus" panose="04020604030602040204" pitchFamily="82" charset="0"/>
              </a:rPr>
              <a:t>ирээдүйг тоглож байгаа тоглоомоор </a:t>
            </a:r>
            <a:r>
              <a:rPr lang="mn-MN" altLang="en-US" sz="4000" dirty="0" smtClean="0">
                <a:latin typeface="Mogul Campus" panose="04020604030602040204" pitchFamily="82" charset="0"/>
              </a:rPr>
              <a:t>нь шинжиж </a:t>
            </a:r>
            <a:r>
              <a:rPr lang="mn-MN" altLang="en-US" sz="4000" dirty="0">
                <a:latin typeface="Mogul Campus" panose="04020604030602040204" pitchFamily="82" charset="0"/>
              </a:rPr>
              <a:t>тодорхойлдог </a:t>
            </a:r>
            <a:r>
              <a:rPr lang="mn-MN" altLang="en-US" sz="4000" dirty="0" smtClean="0">
                <a:latin typeface="Mogul Campus" panose="04020604030602040204" pitchFamily="82" charset="0"/>
              </a:rPr>
              <a:t>..</a:t>
            </a:r>
            <a:r>
              <a:rPr lang="en-US" altLang="en-US" sz="4000" dirty="0" smtClean="0">
                <a:latin typeface="Mogul Campus" panose="04020604030602040204" pitchFamily="82" charset="0"/>
              </a:rPr>
              <a:t>. </a:t>
            </a:r>
            <a:r>
              <a:rPr lang="en-US" sz="4000" dirty="0">
                <a:latin typeface="Mogul Campus" panose="04020604030602040204" pitchFamily="82" charset="0"/>
              </a:rPr>
              <a:t/>
            </a:r>
            <a:br>
              <a:rPr lang="en-US" sz="4000" dirty="0">
                <a:latin typeface="Mogul Campus" panose="04020604030602040204" pitchFamily="82" charset="0"/>
              </a:rPr>
            </a:br>
            <a:endParaRPr lang="en-US" sz="4000" dirty="0">
              <a:latin typeface="Mogul Campus" panose="04020604030602040204" pitchFamily="8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52557" y="4918588"/>
            <a:ext cx="256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n-MN" altLang="en-US" dirty="0"/>
              <a:t>Оюун ухааны музейн захирал Захирал </a:t>
            </a:r>
            <a:r>
              <a:rPr lang="mn-MN" altLang="en-US" dirty="0" smtClean="0"/>
              <a:t>З.Түмэн-Өлзий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07" y="1819677"/>
            <a:ext cx="2857500" cy="2857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" y="6558565"/>
            <a:ext cx="1373973" cy="22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1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355" y="367785"/>
            <a:ext cx="9468774" cy="120041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mn-MN" dirty="0" smtClean="0">
                <a:latin typeface="Mogul Campus" panose="04020604030602040204" pitchFamily="82" charset="0"/>
              </a:rPr>
              <a:t>Хөгжмийн хэмнэлт тоглоом гэж юу вэ </a:t>
            </a:r>
            <a:r>
              <a:rPr lang="en-US" dirty="0" smtClean="0">
                <a:latin typeface="Mogul Campus" panose="04020604030602040204" pitchFamily="82" charset="0"/>
              </a:rPr>
              <a:t>?</a:t>
            </a:r>
            <a:endParaRPr lang="en-US" dirty="0">
              <a:latin typeface="Mogul Campus" panose="04020604030602040204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647" y="1912821"/>
            <a:ext cx="9372600" cy="451031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Action </a:t>
            </a:r>
            <a:r>
              <a:rPr lang="mn-MN" dirty="0" smtClean="0"/>
              <a:t>төрлийн</a:t>
            </a:r>
            <a:r>
              <a:rPr lang="en-US" dirty="0" smtClean="0"/>
              <a:t> </a:t>
            </a:r>
            <a:r>
              <a:rPr lang="mn-MN" dirty="0" smtClean="0"/>
              <a:t>тоглоомын нэг хэсэг </a:t>
            </a:r>
            <a:r>
              <a:rPr lang="en-US" dirty="0" smtClean="0"/>
              <a:t>( Rhythm game 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mn-MN" dirty="0" smtClean="0"/>
              <a:t>Тоглогчийн мэдрэмж болон сонсголыг сорих </a:t>
            </a:r>
          </a:p>
          <a:p>
            <a:pPr>
              <a:buFont typeface="Wingdings" panose="05000000000000000000" pitchFamily="2" charset="2"/>
              <a:buChar char="q"/>
            </a:pPr>
            <a:endParaRPr lang="mn-MN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Dance </a:t>
            </a:r>
            <a:r>
              <a:rPr lang="en-US" dirty="0" err="1" smtClean="0"/>
              <a:t>dance</a:t>
            </a:r>
            <a:r>
              <a:rPr lang="en-US" dirty="0" smtClean="0"/>
              <a:t> revolution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Guitar Hero</a:t>
            </a:r>
          </a:p>
          <a:p>
            <a:pPr>
              <a:buFont typeface="Wingdings" panose="05000000000000000000" pitchFamily="2" charset="2"/>
              <a:buChar char="q"/>
            </a:pPr>
            <a:endParaRPr lang="mn-M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89" y="3042251"/>
            <a:ext cx="2903715" cy="2273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865" y="1912821"/>
            <a:ext cx="2484528" cy="32989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627" y="4295916"/>
            <a:ext cx="3256202" cy="1831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" y="6558565"/>
            <a:ext cx="1373973" cy="22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2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98" y="176009"/>
            <a:ext cx="9372600" cy="1200416"/>
          </a:xfrm>
        </p:spPr>
        <p:txBody>
          <a:bodyPr/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mn-MN" dirty="0" smtClean="0">
                <a:latin typeface="Mogul Campus" panose="04020604030602040204" pitchFamily="82" charset="0"/>
              </a:rPr>
              <a:t>Давуу тал</a:t>
            </a:r>
            <a:endParaRPr lang="en-US" dirty="0">
              <a:latin typeface="Mogul Campus" panose="04020604030602040204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470" y="2865715"/>
            <a:ext cx="3325721" cy="925667"/>
          </a:xfrm>
        </p:spPr>
        <p:txBody>
          <a:bodyPr>
            <a:normAutofit/>
          </a:bodyPr>
          <a:lstStyle/>
          <a:p>
            <a:pPr algn="ctr">
              <a:buFont typeface="Wingdings" panose="05000000000000000000" pitchFamily="2" charset="2"/>
              <a:buChar char="q"/>
            </a:pPr>
            <a:r>
              <a:rPr lang="mn-MN" dirty="0" smtClean="0"/>
              <a:t>Хэмнэлийг мэдрэх мэдрэмж сайжирна</a:t>
            </a:r>
          </a:p>
          <a:p>
            <a:pPr algn="ctr">
              <a:buFont typeface="Wingdings" panose="05000000000000000000" pitchFamily="2" charset="2"/>
              <a:buChar char="q"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998" y="1854589"/>
            <a:ext cx="7142270" cy="40275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" y="6558565"/>
            <a:ext cx="1373973" cy="22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6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143" y="2479748"/>
            <a:ext cx="4164282" cy="27644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0327" y="1692718"/>
            <a:ext cx="5288298" cy="787030"/>
          </a:xfrm>
        </p:spPr>
        <p:txBody>
          <a:bodyPr>
            <a:noAutofit/>
          </a:bodyPr>
          <a:lstStyle/>
          <a:p>
            <a:pPr algn="ctr">
              <a:buFont typeface="Wingdings" panose="05000000000000000000" pitchFamily="2" charset="2"/>
              <a:buChar char="q"/>
            </a:pPr>
            <a:r>
              <a:rPr lang="mn-MN" dirty="0"/>
              <a:t>Анхаарлаа төвлөрүүлэх </a:t>
            </a:r>
            <a:r>
              <a:rPr lang="mn-MN" dirty="0" smtClean="0"/>
              <a:t>чадвар нэмэгдэнэ</a:t>
            </a:r>
            <a:endParaRPr lang="en-US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92498" y="176009"/>
            <a:ext cx="9372600" cy="1200416"/>
          </a:xfrm>
        </p:spPr>
        <p:txBody>
          <a:bodyPr/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mn-MN" dirty="0" smtClean="0">
                <a:latin typeface="Mogul Campus" panose="04020604030602040204" pitchFamily="82" charset="0"/>
              </a:rPr>
              <a:t>Давуу тал</a:t>
            </a:r>
            <a:endParaRPr lang="en-US" dirty="0">
              <a:latin typeface="Mogul Campus" panose="04020604030602040204" pitchFamily="8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298" y="2479748"/>
            <a:ext cx="4281407" cy="27614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577598" y="1692718"/>
            <a:ext cx="1700504" cy="495887"/>
          </a:xfrm>
        </p:spPr>
        <p:txBody>
          <a:bodyPr>
            <a:noAutofit/>
          </a:bodyPr>
          <a:lstStyle/>
          <a:p>
            <a:pPr algn="ctr">
              <a:buFont typeface="Wingdings" panose="05000000000000000000" pitchFamily="2" charset="2"/>
              <a:buChar char="q"/>
            </a:pPr>
            <a:r>
              <a:rPr lang="mn-MN" dirty="0" smtClean="0"/>
              <a:t>Тайвшрал</a:t>
            </a: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" y="6558565"/>
            <a:ext cx="1373973" cy="22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6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16179" y="1675294"/>
            <a:ext cx="5452821" cy="1067002"/>
          </a:xfrm>
        </p:spPr>
        <p:txBody>
          <a:bodyPr>
            <a:noAutofit/>
          </a:bodyPr>
          <a:lstStyle/>
          <a:p>
            <a:pPr algn="ctr">
              <a:buFont typeface="Wingdings" panose="05000000000000000000" pitchFamily="2" charset="2"/>
              <a:buChar char="q"/>
            </a:pPr>
            <a:r>
              <a:rPr lang="mn-MN" dirty="0"/>
              <a:t>Тархины хэд хэдэн хэсгүүд зэрэг ажилладаг ба </a:t>
            </a:r>
            <a:r>
              <a:rPr lang="en-US" dirty="0" smtClean="0"/>
              <a:t>multi tasking </a:t>
            </a:r>
            <a:r>
              <a:rPr lang="mn-MN" dirty="0" smtClean="0"/>
              <a:t>хийх чадварыг нэмэгдүүлнэ.</a:t>
            </a:r>
            <a:endParaRPr lang="mn-MN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7218743" y="1675294"/>
            <a:ext cx="3884133" cy="705089"/>
          </a:xfrm>
        </p:spPr>
        <p:txBody>
          <a:bodyPr>
            <a:noAutofit/>
          </a:bodyPr>
          <a:lstStyle/>
          <a:p>
            <a:pPr algn="ctr">
              <a:buFont typeface="Wingdings" panose="05000000000000000000" pitchFamily="2" charset="2"/>
              <a:buChar char="q"/>
            </a:pPr>
            <a:r>
              <a:rPr lang="mn-MN" dirty="0"/>
              <a:t>Тоглогчийн дуулах чадварыг нэмэгдүүлнэ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76" y="2872340"/>
            <a:ext cx="4583173" cy="2680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562" y="2769900"/>
            <a:ext cx="3135037" cy="28853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92498" y="176009"/>
            <a:ext cx="9372600" cy="1200416"/>
          </a:xfrm>
        </p:spPr>
        <p:txBody>
          <a:bodyPr/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mn-MN" dirty="0" smtClean="0"/>
              <a:t>Давуу тал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" y="6558565"/>
            <a:ext cx="1373973" cy="22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8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2476500" y="1726549"/>
            <a:ext cx="6642100" cy="831611"/>
          </a:xfrm>
        </p:spPr>
        <p:txBody>
          <a:bodyPr>
            <a:noAutofit/>
          </a:bodyPr>
          <a:lstStyle/>
          <a:p>
            <a:pPr algn="ctr">
              <a:buFont typeface="Wingdings" panose="05000000000000000000" pitchFamily="2" charset="2"/>
              <a:buChar char="q"/>
            </a:pPr>
            <a:r>
              <a:rPr lang="mn-MN" dirty="0" smtClean="0"/>
              <a:t>Хөгжмийн болон танин мэдэхүйн мэдлэг дээшилнэ</a:t>
            </a:r>
            <a:endParaRPr lang="mn-M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322970"/>
            <a:ext cx="6108700" cy="3436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92498" y="176009"/>
            <a:ext cx="9372600" cy="1200416"/>
          </a:xfrm>
        </p:spPr>
        <p:txBody>
          <a:bodyPr/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mn-MN" dirty="0" smtClean="0">
                <a:latin typeface="Mogul Campus" panose="04020604030602040204" pitchFamily="82" charset="0"/>
              </a:rPr>
              <a:t>Давуу тал</a:t>
            </a:r>
            <a:endParaRPr lang="en-US" dirty="0">
              <a:latin typeface="Mogul Campus" panose="04020604030602040204" pitchFamily="8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" y="6558565"/>
            <a:ext cx="1373973" cy="22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1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278179" y="1697218"/>
            <a:ext cx="7256221" cy="371298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mn-MN" dirty="0" smtClean="0"/>
              <a:t>Хөгжлийн бэрхшээлтэй иргэд тоглох боломжтой.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mn-MN" dirty="0" smtClean="0"/>
              <a:t>Хөгжмийн хэмнэлт тоглоом нь тэдэнд шинэ төрлийн эмчилгээ болж чаддаг.</a:t>
            </a:r>
          </a:p>
        </p:txBody>
      </p:sp>
      <p:pic>
        <p:nvPicPr>
          <p:cNvPr id="9" name="791382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15312" y="2867024"/>
            <a:ext cx="4076075" cy="3057056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92498" y="176009"/>
            <a:ext cx="9372600" cy="1200416"/>
          </a:xfrm>
        </p:spPr>
        <p:txBody>
          <a:bodyPr/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mn-MN" dirty="0" smtClean="0">
                <a:latin typeface="Mogul Campus" panose="04020604030602040204" pitchFamily="82" charset="0"/>
              </a:rPr>
              <a:t>Давуу тал</a:t>
            </a:r>
            <a:endParaRPr lang="en-US" dirty="0">
              <a:latin typeface="Mogul Campus" panose="04020604030602040204" pitchFamily="8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" y="6558565"/>
            <a:ext cx="1373973" cy="22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4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92498" y="176009"/>
            <a:ext cx="9372600" cy="1200416"/>
          </a:xfrm>
        </p:spPr>
        <p:txBody>
          <a:bodyPr/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mn-MN" dirty="0" smtClean="0">
                <a:latin typeface="Mogul Campus" panose="04020604030602040204" pitchFamily="82" charset="0"/>
              </a:rPr>
              <a:t>Давуу тал</a:t>
            </a:r>
            <a:endParaRPr lang="en-US" dirty="0">
              <a:latin typeface="Mogul Campus" panose="04020604030602040204" pitchFamily="82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1430579" y="1849618"/>
            <a:ext cx="9593021" cy="371298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Guitar Hero, Tap </a:t>
            </a:r>
            <a:r>
              <a:rPr lang="en-US" dirty="0" err="1"/>
              <a:t>Tap</a:t>
            </a:r>
            <a:r>
              <a:rPr lang="en-US" dirty="0"/>
              <a:t> </a:t>
            </a:r>
            <a:r>
              <a:rPr lang="mn-MN" dirty="0"/>
              <a:t>төрлийн тоглоомуудыг цус харвалт өгсөн өвчтөнд физик эмчилгээ хийх байдлаар ашиглаж байна. Учир нь олон давтамжтай гар хурууны хөдөөлгөөнийг хийх шаардлагатай байдаг.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mn-MN" dirty="0"/>
          </a:p>
          <a:p>
            <a:pPr>
              <a:buFont typeface="Wingdings" panose="05000000000000000000" pitchFamily="2" charset="2"/>
              <a:buChar char="q"/>
            </a:pPr>
            <a:r>
              <a:rPr lang="mn-MN" dirty="0"/>
              <a:t>Жон Хопкинс их сургуулийн судлаачид </a:t>
            </a:r>
            <a:r>
              <a:rPr lang="en-US" dirty="0"/>
              <a:t>Guitar Hero III - </a:t>
            </a:r>
            <a:r>
              <a:rPr lang="mn-MN" dirty="0"/>
              <a:t>г ашиглан </a:t>
            </a:r>
            <a:r>
              <a:rPr lang="mn-MN" dirty="0" smtClean="0"/>
              <a:t>хөгжлийн бэрхшээлтэй иргэдэд </a:t>
            </a:r>
            <a:r>
              <a:rPr lang="mn-MN" dirty="0"/>
              <a:t>шинэ хиймэл үе мөчүүдийг нь ашиглаж сургах зорилгоор </a:t>
            </a:r>
            <a:r>
              <a:rPr lang="mn-MN" dirty="0" smtClean="0"/>
              <a:t>ажиллаж </a:t>
            </a:r>
            <a:r>
              <a:rPr lang="mn-MN" dirty="0"/>
              <a:t>байна.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" y="6558565"/>
            <a:ext cx="1373973" cy="22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ildren Happy 16x9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909083B-3485-49E7-BBE7-EFD488C62F99}" vid="{B57F6697-5DA8-422E-86BF-20B69A74A1E0}"/>
    </a:ext>
  </a:extLst>
</a:theme>
</file>

<file path=ppt/theme/theme2.xml><?xml version="1.0" encoding="utf-8"?>
<a:theme xmlns:a="http://schemas.openxmlformats.org/drawingml/2006/main" name="Office Theme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22224F2-88E2-4E19-8BE2-5AB2030F71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Children playing education presentation design (cartoon illustration, widescreen)</Template>
  <TotalTime>0</TotalTime>
  <Words>308</Words>
  <Application>Microsoft Office PowerPoint</Application>
  <PresentationFormat>Widescreen</PresentationFormat>
  <Paragraphs>71</Paragraphs>
  <Slides>17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Euphemia</vt:lpstr>
      <vt:lpstr>Mogul Campus</vt:lpstr>
      <vt:lpstr>Mogul Proun</vt:lpstr>
      <vt:lpstr>Wingdings</vt:lpstr>
      <vt:lpstr>Children Happy 16x9</vt:lpstr>
      <vt:lpstr>Tap Tap Rhythm</vt:lpstr>
      <vt:lpstr>Улс орны хөгжлийг хүүхдээр нь хүүхдийн ирээдүйг тоглож байгаа тоглоомоор нь шинжиж тодорхойлдог ...  </vt:lpstr>
      <vt:lpstr>Хөгжмийн хэмнэлт тоглоом гэж юу вэ ?</vt:lpstr>
      <vt:lpstr>Давуу тал</vt:lpstr>
      <vt:lpstr>Давуу тал</vt:lpstr>
      <vt:lpstr>Давуу тал</vt:lpstr>
      <vt:lpstr>Давуу тал</vt:lpstr>
      <vt:lpstr>Давуу тал</vt:lpstr>
      <vt:lpstr>Давуу тал</vt:lpstr>
      <vt:lpstr>Tap Tap Rhythm</vt:lpstr>
      <vt:lpstr>Tap Tap Rhythm</vt:lpstr>
      <vt:lpstr>Тоглоомын үе</vt:lpstr>
      <vt:lpstr>PowerPoint Presentation</vt:lpstr>
      <vt:lpstr>PowerPoint Presentation</vt:lpstr>
      <vt:lpstr>Tap Tap Rhythm</vt:lpstr>
      <vt:lpstr>Давуу талууд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2015-11-02T07:15:26Z</dcterms:created>
  <dcterms:modified xsi:type="dcterms:W3CDTF">2015-11-07T04:45:55Z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TC034618839991</vt:lpwstr>
  </property>
</Properties>
</file>